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4"/>
  </p:handoutMasterIdLst>
  <p:sldIdLst>
    <p:sldId id="256" r:id="rId2"/>
    <p:sldId id="268" r:id="rId3"/>
    <p:sldId id="269" r:id="rId4"/>
    <p:sldId id="271" r:id="rId5"/>
    <p:sldId id="270" r:id="rId6"/>
    <p:sldId id="272" r:id="rId7"/>
    <p:sldId id="265" r:id="rId8"/>
    <p:sldId id="257" r:id="rId9"/>
    <p:sldId id="258" r:id="rId10"/>
    <p:sldId id="260" r:id="rId11"/>
    <p:sldId id="262" r:id="rId12"/>
    <p:sldId id="267" r:id="rId13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6C0268-03B1-4BDC-8BD5-FFC4B4DB597A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3567CA61-AEAB-4ED0-8144-2B36757D1235}">
      <dgm:prSet custT="1"/>
      <dgm:spPr>
        <a:solidFill>
          <a:srgbClr val="7030A0"/>
        </a:solidFill>
      </dgm:spPr>
      <dgm:t>
        <a:bodyPr/>
        <a:lstStyle/>
        <a:p>
          <a:pPr rtl="0"/>
          <a:r>
            <a:rPr lang="bg-BG" sz="1800" dirty="0" smtClean="0"/>
            <a:t>Проучете фирмата/ институцията, в която кандидатствате</a:t>
          </a:r>
          <a:endParaRPr lang="bg-BG" sz="1800" dirty="0"/>
        </a:p>
      </dgm:t>
    </dgm:pt>
    <dgm:pt modelId="{5A302559-6AAD-419E-AB70-88430F69D4F4}" type="parTrans" cxnId="{0E6CB431-7C37-442A-9CBB-DF40869F3CCA}">
      <dgm:prSet/>
      <dgm:spPr/>
      <dgm:t>
        <a:bodyPr/>
        <a:lstStyle/>
        <a:p>
          <a:endParaRPr lang="bg-BG"/>
        </a:p>
      </dgm:t>
    </dgm:pt>
    <dgm:pt modelId="{AE8771E2-DFE9-47FF-B8C8-136229487FAD}" type="sibTrans" cxnId="{0E6CB431-7C37-442A-9CBB-DF40869F3CCA}">
      <dgm:prSet/>
      <dgm:spPr/>
      <dgm:t>
        <a:bodyPr/>
        <a:lstStyle/>
        <a:p>
          <a:endParaRPr lang="bg-BG"/>
        </a:p>
      </dgm:t>
    </dgm:pt>
    <dgm:pt modelId="{57CE4443-26F2-4E93-856F-7F4F655F602D}">
      <dgm:prSet custT="1"/>
      <dgm:spPr>
        <a:solidFill>
          <a:srgbClr val="7030A0"/>
        </a:solidFill>
      </dgm:spPr>
      <dgm:t>
        <a:bodyPr/>
        <a:lstStyle/>
        <a:p>
          <a:pPr rtl="0"/>
          <a:r>
            <a:rPr lang="bg-BG" sz="1800" dirty="0" smtClean="0"/>
            <a:t>Преценете доколко позицията отговаря на Вашите изисквания</a:t>
          </a:r>
          <a:endParaRPr lang="bg-BG" sz="1800" dirty="0"/>
        </a:p>
      </dgm:t>
    </dgm:pt>
    <dgm:pt modelId="{924EC7DD-CB7F-4977-BAB0-5C5E2F88FF5F}" type="parTrans" cxnId="{1534A010-D9E5-4F0B-A500-9427BE44B1C9}">
      <dgm:prSet/>
      <dgm:spPr/>
      <dgm:t>
        <a:bodyPr/>
        <a:lstStyle/>
        <a:p>
          <a:endParaRPr lang="bg-BG"/>
        </a:p>
      </dgm:t>
    </dgm:pt>
    <dgm:pt modelId="{AC777696-8989-4218-B936-CD5B9A79EAAD}" type="sibTrans" cxnId="{1534A010-D9E5-4F0B-A500-9427BE44B1C9}">
      <dgm:prSet/>
      <dgm:spPr/>
      <dgm:t>
        <a:bodyPr/>
        <a:lstStyle/>
        <a:p>
          <a:endParaRPr lang="bg-BG"/>
        </a:p>
      </dgm:t>
    </dgm:pt>
    <dgm:pt modelId="{6F8EE76E-FEC0-4804-867D-540A6D58E1CB}">
      <dgm:prSet custT="1"/>
      <dgm:spPr>
        <a:solidFill>
          <a:srgbClr val="7030A0"/>
        </a:solidFill>
      </dgm:spPr>
      <dgm:t>
        <a:bodyPr/>
        <a:lstStyle/>
        <a:p>
          <a:pPr rtl="0"/>
          <a:r>
            <a:rPr lang="bg-BG" sz="1800" dirty="0" smtClean="0"/>
            <a:t>Преценете доколко Вие отговаряте на изискванията за длъжността (образование, опит, лични качества)</a:t>
          </a:r>
          <a:endParaRPr lang="bg-BG" sz="1800" dirty="0"/>
        </a:p>
      </dgm:t>
    </dgm:pt>
    <dgm:pt modelId="{6AAB69EB-D3CB-46B2-9B19-423803E05224}" type="parTrans" cxnId="{9FA3862C-D734-4502-8EEC-B4D944512A92}">
      <dgm:prSet/>
      <dgm:spPr/>
      <dgm:t>
        <a:bodyPr/>
        <a:lstStyle/>
        <a:p>
          <a:endParaRPr lang="bg-BG"/>
        </a:p>
      </dgm:t>
    </dgm:pt>
    <dgm:pt modelId="{7A0681C0-CFF8-4627-A24C-2131C31F07EC}" type="sibTrans" cxnId="{9FA3862C-D734-4502-8EEC-B4D944512A92}">
      <dgm:prSet/>
      <dgm:spPr/>
      <dgm:t>
        <a:bodyPr/>
        <a:lstStyle/>
        <a:p>
          <a:endParaRPr lang="bg-BG"/>
        </a:p>
      </dgm:t>
    </dgm:pt>
    <dgm:pt modelId="{0F7368E2-D6B7-4FAF-9976-22DE057C2155}">
      <dgm:prSet custT="1"/>
      <dgm:spPr>
        <a:solidFill>
          <a:srgbClr val="7030A0"/>
        </a:solidFill>
      </dgm:spPr>
      <dgm:t>
        <a:bodyPr/>
        <a:lstStyle/>
        <a:p>
          <a:pPr rtl="0"/>
          <a:r>
            <a:rPr lang="bg-BG" sz="1800" dirty="0" smtClean="0"/>
            <a:t>Подгответе внимателно всички документи, които изисква работодателя </a:t>
          </a:r>
          <a:endParaRPr lang="bg-BG" sz="1800" dirty="0"/>
        </a:p>
      </dgm:t>
    </dgm:pt>
    <dgm:pt modelId="{965D0F74-EBBF-4834-8D60-BC8EADB1DC2F}" type="parTrans" cxnId="{2BD74608-F192-4620-821C-B96DEAEC6075}">
      <dgm:prSet/>
      <dgm:spPr/>
      <dgm:t>
        <a:bodyPr/>
        <a:lstStyle/>
        <a:p>
          <a:endParaRPr lang="bg-BG"/>
        </a:p>
      </dgm:t>
    </dgm:pt>
    <dgm:pt modelId="{752DA57E-7612-422A-9D62-55E835CD902D}" type="sibTrans" cxnId="{2BD74608-F192-4620-821C-B96DEAEC6075}">
      <dgm:prSet/>
      <dgm:spPr/>
      <dgm:t>
        <a:bodyPr/>
        <a:lstStyle/>
        <a:p>
          <a:endParaRPr lang="bg-BG"/>
        </a:p>
      </dgm:t>
    </dgm:pt>
    <dgm:pt modelId="{A375BEA8-9C0D-4EA0-9868-64BD65800BEA}" type="pres">
      <dgm:prSet presAssocID="{6B6C0268-03B1-4BDC-8BD5-FFC4B4DB597A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562C0ED7-49B4-49A3-A1F7-D7ADB3C3C994}" type="pres">
      <dgm:prSet presAssocID="{6B6C0268-03B1-4BDC-8BD5-FFC4B4DB597A}" presName="arrow" presStyleLbl="bgShp" presStyleIdx="0" presStyleCnt="1"/>
      <dgm:spPr/>
    </dgm:pt>
    <dgm:pt modelId="{FB029159-4C4A-4A9D-9A58-D0B67A5DFD4D}" type="pres">
      <dgm:prSet presAssocID="{6B6C0268-03B1-4BDC-8BD5-FFC4B4DB597A}" presName="linearProcess" presStyleCnt="0"/>
      <dgm:spPr/>
    </dgm:pt>
    <dgm:pt modelId="{A88A6C9F-308E-4B56-B8B4-505416C44962}" type="pres">
      <dgm:prSet presAssocID="{3567CA61-AEAB-4ED0-8144-2B36757D1235}" presName="textNode" presStyleLbl="node1" presStyleIdx="0" presStyleCnt="4" custScaleY="13750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29E56BF8-CEDD-4176-9427-C2EA91FFDE5A}" type="pres">
      <dgm:prSet presAssocID="{AE8771E2-DFE9-47FF-B8C8-136229487FAD}" presName="sibTrans" presStyleCnt="0"/>
      <dgm:spPr/>
    </dgm:pt>
    <dgm:pt modelId="{D91AEFA5-4E75-4828-AADB-6F7F04E1CB9B}" type="pres">
      <dgm:prSet presAssocID="{57CE4443-26F2-4E93-856F-7F4F655F602D}" presName="textNode" presStyleLbl="node1" presStyleIdx="1" presStyleCnt="4" custScaleY="13750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8D68E097-DF91-4327-ABFD-A6170D795CFC}" type="pres">
      <dgm:prSet presAssocID="{AC777696-8989-4218-B936-CD5B9A79EAAD}" presName="sibTrans" presStyleCnt="0"/>
      <dgm:spPr/>
    </dgm:pt>
    <dgm:pt modelId="{A0BC1E1E-42BC-4727-B0AA-2E3BDB788F11}" type="pres">
      <dgm:prSet presAssocID="{6F8EE76E-FEC0-4804-867D-540A6D58E1CB}" presName="textNode" presStyleLbl="node1" presStyleIdx="2" presStyleCnt="4" custScaleX="113882" custScaleY="13750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13C8D9EA-B55F-4574-8FB8-9FE738AFFD47}" type="pres">
      <dgm:prSet presAssocID="{7A0681C0-CFF8-4627-A24C-2131C31F07EC}" presName="sibTrans" presStyleCnt="0"/>
      <dgm:spPr/>
    </dgm:pt>
    <dgm:pt modelId="{8ED9861C-3557-45C1-938B-21189CDD4109}" type="pres">
      <dgm:prSet presAssocID="{0F7368E2-D6B7-4FAF-9976-22DE057C2155}" presName="textNode" presStyleLbl="node1" presStyleIdx="3" presStyleCnt="4" custScaleY="137501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D3E53663-C01B-474F-999F-331F9393257A}" type="presOf" srcId="{0F7368E2-D6B7-4FAF-9976-22DE057C2155}" destId="{8ED9861C-3557-45C1-938B-21189CDD4109}" srcOrd="0" destOrd="0" presId="urn:microsoft.com/office/officeart/2005/8/layout/hProcess9"/>
    <dgm:cxn modelId="{2BD74608-F192-4620-821C-B96DEAEC6075}" srcId="{6B6C0268-03B1-4BDC-8BD5-FFC4B4DB597A}" destId="{0F7368E2-D6B7-4FAF-9976-22DE057C2155}" srcOrd="3" destOrd="0" parTransId="{965D0F74-EBBF-4834-8D60-BC8EADB1DC2F}" sibTransId="{752DA57E-7612-422A-9D62-55E835CD902D}"/>
    <dgm:cxn modelId="{1534A010-D9E5-4F0B-A500-9427BE44B1C9}" srcId="{6B6C0268-03B1-4BDC-8BD5-FFC4B4DB597A}" destId="{57CE4443-26F2-4E93-856F-7F4F655F602D}" srcOrd="1" destOrd="0" parTransId="{924EC7DD-CB7F-4977-BAB0-5C5E2F88FF5F}" sibTransId="{AC777696-8989-4218-B936-CD5B9A79EAAD}"/>
    <dgm:cxn modelId="{82FE1853-364C-49CE-B9C8-045EED7B3034}" type="presOf" srcId="{3567CA61-AEAB-4ED0-8144-2B36757D1235}" destId="{A88A6C9F-308E-4B56-B8B4-505416C44962}" srcOrd="0" destOrd="0" presId="urn:microsoft.com/office/officeart/2005/8/layout/hProcess9"/>
    <dgm:cxn modelId="{0E6CB431-7C37-442A-9CBB-DF40869F3CCA}" srcId="{6B6C0268-03B1-4BDC-8BD5-FFC4B4DB597A}" destId="{3567CA61-AEAB-4ED0-8144-2B36757D1235}" srcOrd="0" destOrd="0" parTransId="{5A302559-6AAD-419E-AB70-88430F69D4F4}" sibTransId="{AE8771E2-DFE9-47FF-B8C8-136229487FAD}"/>
    <dgm:cxn modelId="{9FA3862C-D734-4502-8EEC-B4D944512A92}" srcId="{6B6C0268-03B1-4BDC-8BD5-FFC4B4DB597A}" destId="{6F8EE76E-FEC0-4804-867D-540A6D58E1CB}" srcOrd="2" destOrd="0" parTransId="{6AAB69EB-D3CB-46B2-9B19-423803E05224}" sibTransId="{7A0681C0-CFF8-4627-A24C-2131C31F07EC}"/>
    <dgm:cxn modelId="{E2CFD67A-8496-4AF3-A055-DA080A8F1BAD}" type="presOf" srcId="{6B6C0268-03B1-4BDC-8BD5-FFC4B4DB597A}" destId="{A375BEA8-9C0D-4EA0-9868-64BD65800BEA}" srcOrd="0" destOrd="0" presId="urn:microsoft.com/office/officeart/2005/8/layout/hProcess9"/>
    <dgm:cxn modelId="{6A66C513-F361-49E2-AD3B-140D4A150F20}" type="presOf" srcId="{57CE4443-26F2-4E93-856F-7F4F655F602D}" destId="{D91AEFA5-4E75-4828-AADB-6F7F04E1CB9B}" srcOrd="0" destOrd="0" presId="urn:microsoft.com/office/officeart/2005/8/layout/hProcess9"/>
    <dgm:cxn modelId="{5725AE72-E51E-4E21-B1A5-696B6C7D3EBE}" type="presOf" srcId="{6F8EE76E-FEC0-4804-867D-540A6D58E1CB}" destId="{A0BC1E1E-42BC-4727-B0AA-2E3BDB788F11}" srcOrd="0" destOrd="0" presId="urn:microsoft.com/office/officeart/2005/8/layout/hProcess9"/>
    <dgm:cxn modelId="{8C8B3B53-18B1-409C-A707-49179D428782}" type="presParOf" srcId="{A375BEA8-9C0D-4EA0-9868-64BD65800BEA}" destId="{562C0ED7-49B4-49A3-A1F7-D7ADB3C3C994}" srcOrd="0" destOrd="0" presId="urn:microsoft.com/office/officeart/2005/8/layout/hProcess9"/>
    <dgm:cxn modelId="{714D42C8-46FE-423C-AA44-ED12E1B310B6}" type="presParOf" srcId="{A375BEA8-9C0D-4EA0-9868-64BD65800BEA}" destId="{FB029159-4C4A-4A9D-9A58-D0B67A5DFD4D}" srcOrd="1" destOrd="0" presId="urn:microsoft.com/office/officeart/2005/8/layout/hProcess9"/>
    <dgm:cxn modelId="{7085CC87-7D87-4B15-81B4-CF7C8F6FC512}" type="presParOf" srcId="{FB029159-4C4A-4A9D-9A58-D0B67A5DFD4D}" destId="{A88A6C9F-308E-4B56-B8B4-505416C44962}" srcOrd="0" destOrd="0" presId="urn:microsoft.com/office/officeart/2005/8/layout/hProcess9"/>
    <dgm:cxn modelId="{F42B8F2E-39FF-499D-B338-1B53ACB6A151}" type="presParOf" srcId="{FB029159-4C4A-4A9D-9A58-D0B67A5DFD4D}" destId="{29E56BF8-CEDD-4176-9427-C2EA91FFDE5A}" srcOrd="1" destOrd="0" presId="urn:microsoft.com/office/officeart/2005/8/layout/hProcess9"/>
    <dgm:cxn modelId="{6F505690-1933-4C04-A82C-F0E3FDE486CC}" type="presParOf" srcId="{FB029159-4C4A-4A9D-9A58-D0B67A5DFD4D}" destId="{D91AEFA5-4E75-4828-AADB-6F7F04E1CB9B}" srcOrd="2" destOrd="0" presId="urn:microsoft.com/office/officeart/2005/8/layout/hProcess9"/>
    <dgm:cxn modelId="{790B9427-0200-481C-B5EA-FFEA2C479746}" type="presParOf" srcId="{FB029159-4C4A-4A9D-9A58-D0B67A5DFD4D}" destId="{8D68E097-DF91-4327-ABFD-A6170D795CFC}" srcOrd="3" destOrd="0" presId="urn:microsoft.com/office/officeart/2005/8/layout/hProcess9"/>
    <dgm:cxn modelId="{1A6689C2-8985-4400-8E62-D24A3A32D323}" type="presParOf" srcId="{FB029159-4C4A-4A9D-9A58-D0B67A5DFD4D}" destId="{A0BC1E1E-42BC-4727-B0AA-2E3BDB788F11}" srcOrd="4" destOrd="0" presId="urn:microsoft.com/office/officeart/2005/8/layout/hProcess9"/>
    <dgm:cxn modelId="{7922B6C0-83B0-4AF8-834E-F572DBED57A4}" type="presParOf" srcId="{FB029159-4C4A-4A9D-9A58-D0B67A5DFD4D}" destId="{13C8D9EA-B55F-4574-8FB8-9FE738AFFD47}" srcOrd="5" destOrd="0" presId="urn:microsoft.com/office/officeart/2005/8/layout/hProcess9"/>
    <dgm:cxn modelId="{9EA3FD74-DE5C-4A74-A1C6-B0EACEAAB135}" type="presParOf" srcId="{FB029159-4C4A-4A9D-9A58-D0B67A5DFD4D}" destId="{8ED9861C-3557-45C1-938B-21189CDD410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1FA90A-8BCC-481E-8C2E-346504DA6DCD}" type="doc">
      <dgm:prSet loTypeId="urn:microsoft.com/office/officeart/2005/8/layout/lProcess3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D66E8052-CA1D-4CFC-85D6-A3D50545F57F}">
      <dgm:prSet custT="1"/>
      <dgm:spPr>
        <a:solidFill>
          <a:srgbClr val="7030A0"/>
        </a:solidFill>
      </dgm:spPr>
      <dgm:t>
        <a:bodyPr/>
        <a:lstStyle/>
        <a:p>
          <a:pPr algn="ctr" rtl="0"/>
          <a:r>
            <a:rPr lang="bg-BG" sz="2400" dirty="0" smtClean="0"/>
            <a:t>Университетски кариерен </a:t>
          </a:r>
          <a:r>
            <a:rPr lang="bg-BG" sz="2400" dirty="0" smtClean="0"/>
            <a:t>център</a:t>
          </a:r>
          <a:endParaRPr lang="bg-BG" sz="2400" dirty="0"/>
        </a:p>
      </dgm:t>
    </dgm:pt>
    <dgm:pt modelId="{3BFE12E0-3490-41DE-836E-8890B84FC7E2}" type="parTrans" cxnId="{70483591-2DEC-42EE-9647-C3C6E3A1CAB9}">
      <dgm:prSet/>
      <dgm:spPr/>
      <dgm:t>
        <a:bodyPr/>
        <a:lstStyle/>
        <a:p>
          <a:endParaRPr lang="bg-BG"/>
        </a:p>
      </dgm:t>
    </dgm:pt>
    <dgm:pt modelId="{F6760515-EED7-465A-98F4-79D48C256CC5}" type="sibTrans" cxnId="{70483591-2DEC-42EE-9647-C3C6E3A1CAB9}">
      <dgm:prSet/>
      <dgm:spPr/>
      <dgm:t>
        <a:bodyPr/>
        <a:lstStyle/>
        <a:p>
          <a:endParaRPr lang="bg-BG"/>
        </a:p>
      </dgm:t>
    </dgm:pt>
    <dgm:pt modelId="{4C53A39A-08C4-490A-BD13-C880D0C4DACF}">
      <dgm:prSet custT="1"/>
      <dgm:spPr>
        <a:solidFill>
          <a:srgbClr val="7030A0"/>
        </a:solidFill>
      </dgm:spPr>
      <dgm:t>
        <a:bodyPr/>
        <a:lstStyle/>
        <a:p>
          <a:pPr algn="ctr" rtl="0"/>
          <a:r>
            <a:rPr lang="bg-BG" sz="2400" dirty="0" smtClean="0"/>
            <a:t>Студентски форуми („Дни на кариерата“ и др</a:t>
          </a:r>
          <a:r>
            <a:rPr lang="bg-BG" sz="2400" dirty="0" smtClean="0"/>
            <a:t>.)</a:t>
          </a:r>
          <a:endParaRPr lang="bg-BG" sz="2400" dirty="0"/>
        </a:p>
      </dgm:t>
    </dgm:pt>
    <dgm:pt modelId="{332F54BB-E85A-4DD1-9B40-C2555034D82F}" type="parTrans" cxnId="{100E9558-A3F5-46BF-9286-C49A79D5D685}">
      <dgm:prSet/>
      <dgm:spPr/>
      <dgm:t>
        <a:bodyPr/>
        <a:lstStyle/>
        <a:p>
          <a:endParaRPr lang="bg-BG"/>
        </a:p>
      </dgm:t>
    </dgm:pt>
    <dgm:pt modelId="{36B8CF2B-71C8-4CE0-AC66-85412F737EF1}" type="sibTrans" cxnId="{100E9558-A3F5-46BF-9286-C49A79D5D685}">
      <dgm:prSet/>
      <dgm:spPr/>
      <dgm:t>
        <a:bodyPr/>
        <a:lstStyle/>
        <a:p>
          <a:endParaRPr lang="bg-BG"/>
        </a:p>
      </dgm:t>
    </dgm:pt>
    <dgm:pt modelId="{2CE20583-7961-413E-8285-6BA82E369323}">
      <dgm:prSet custT="1"/>
      <dgm:spPr>
        <a:solidFill>
          <a:srgbClr val="7030A0"/>
        </a:solidFill>
      </dgm:spPr>
      <dgm:t>
        <a:bodyPr/>
        <a:lstStyle/>
        <a:p>
          <a:pPr algn="ctr" rtl="0"/>
          <a:r>
            <a:rPr lang="bg-BG" sz="2400" dirty="0" smtClean="0"/>
            <a:t>Дирекция „Бюро по труда</a:t>
          </a:r>
          <a:r>
            <a:rPr lang="bg-BG" sz="2400" dirty="0" smtClean="0"/>
            <a:t>“</a:t>
          </a:r>
          <a:endParaRPr lang="bg-BG" sz="2400" dirty="0"/>
        </a:p>
      </dgm:t>
    </dgm:pt>
    <dgm:pt modelId="{A2423787-3C5B-41AD-987B-DF463935199F}" type="parTrans" cxnId="{47688D4E-FB43-4B5C-B34C-AF236BF9A2FA}">
      <dgm:prSet/>
      <dgm:spPr/>
      <dgm:t>
        <a:bodyPr/>
        <a:lstStyle/>
        <a:p>
          <a:endParaRPr lang="bg-BG"/>
        </a:p>
      </dgm:t>
    </dgm:pt>
    <dgm:pt modelId="{FB85EB27-1571-46C3-80CB-67457BDC318D}" type="sibTrans" cxnId="{47688D4E-FB43-4B5C-B34C-AF236BF9A2FA}">
      <dgm:prSet/>
      <dgm:spPr/>
      <dgm:t>
        <a:bodyPr/>
        <a:lstStyle/>
        <a:p>
          <a:endParaRPr lang="bg-BG"/>
        </a:p>
      </dgm:t>
    </dgm:pt>
    <dgm:pt modelId="{A7628F95-A25C-4E6D-A227-9050659BDDB3}">
      <dgm:prSet custT="1"/>
      <dgm:spPr>
        <a:solidFill>
          <a:srgbClr val="7030A0"/>
        </a:solidFill>
      </dgm:spPr>
      <dgm:t>
        <a:bodyPr/>
        <a:lstStyle/>
        <a:p>
          <a:pPr algn="ctr" rtl="0"/>
          <a:r>
            <a:rPr lang="bg-BG" sz="2400" dirty="0" smtClean="0"/>
            <a:t>Частни посредници на пазара на труда (агенции за подбор, „трудови борси</a:t>
          </a:r>
          <a:r>
            <a:rPr lang="bg-BG" sz="2400" dirty="0" smtClean="0"/>
            <a:t>“)</a:t>
          </a:r>
          <a:endParaRPr lang="bg-BG" sz="2400" dirty="0"/>
        </a:p>
      </dgm:t>
    </dgm:pt>
    <dgm:pt modelId="{529002E8-1917-434D-9DBE-26E7622B1072}" type="parTrans" cxnId="{49B3A389-F81B-4D83-9A0A-DCC54C9EC06D}">
      <dgm:prSet/>
      <dgm:spPr/>
      <dgm:t>
        <a:bodyPr/>
        <a:lstStyle/>
        <a:p>
          <a:endParaRPr lang="bg-BG"/>
        </a:p>
      </dgm:t>
    </dgm:pt>
    <dgm:pt modelId="{43E10B63-AE6F-45AA-A392-382A77D0C4F2}" type="sibTrans" cxnId="{49B3A389-F81B-4D83-9A0A-DCC54C9EC06D}">
      <dgm:prSet/>
      <dgm:spPr/>
      <dgm:t>
        <a:bodyPr/>
        <a:lstStyle/>
        <a:p>
          <a:endParaRPr lang="bg-BG"/>
        </a:p>
      </dgm:t>
    </dgm:pt>
    <dgm:pt modelId="{519682B4-B191-4E10-8B04-9032C29E8447}">
      <dgm:prSet custT="1"/>
      <dgm:spPr>
        <a:solidFill>
          <a:srgbClr val="7030A0"/>
        </a:solidFill>
      </dgm:spPr>
      <dgm:t>
        <a:bodyPr/>
        <a:lstStyle/>
        <a:p>
          <a:pPr rtl="0"/>
          <a:r>
            <a:rPr lang="bg-BG" sz="2400" dirty="0" smtClean="0"/>
            <a:t>Сайтове за </a:t>
          </a:r>
          <a:r>
            <a:rPr lang="bg-BG" sz="2400" dirty="0" smtClean="0"/>
            <a:t>работа</a:t>
          </a:r>
          <a:endParaRPr lang="bg-BG" sz="2400" dirty="0"/>
        </a:p>
      </dgm:t>
    </dgm:pt>
    <dgm:pt modelId="{70576BE9-E98D-4123-B686-EECCE537D74E}" type="parTrans" cxnId="{C26A9C07-DCF4-4376-8311-F6C3AD4EE43F}">
      <dgm:prSet/>
      <dgm:spPr/>
      <dgm:t>
        <a:bodyPr/>
        <a:lstStyle/>
        <a:p>
          <a:endParaRPr lang="bg-BG"/>
        </a:p>
      </dgm:t>
    </dgm:pt>
    <dgm:pt modelId="{8F5B5B26-5AA3-4DC7-920A-F3B2185FF4C8}" type="sibTrans" cxnId="{C26A9C07-DCF4-4376-8311-F6C3AD4EE43F}">
      <dgm:prSet/>
      <dgm:spPr/>
      <dgm:t>
        <a:bodyPr/>
        <a:lstStyle/>
        <a:p>
          <a:endParaRPr lang="bg-BG"/>
        </a:p>
      </dgm:t>
    </dgm:pt>
    <dgm:pt modelId="{29F9BBDF-7757-4A8C-94D9-EAA280D53969}">
      <dgm:prSet custT="1"/>
      <dgm:spPr>
        <a:solidFill>
          <a:srgbClr val="7030A0"/>
        </a:solidFill>
      </dgm:spPr>
      <dgm:t>
        <a:bodyPr/>
        <a:lstStyle/>
        <a:p>
          <a:pPr rtl="0"/>
          <a:r>
            <a:rPr lang="bg-BG" sz="2400" dirty="0" smtClean="0"/>
            <a:t>Сайтовете на фирмите и </a:t>
          </a:r>
          <a:r>
            <a:rPr lang="bg-BG" sz="2400" dirty="0" smtClean="0"/>
            <a:t>институциите</a:t>
          </a:r>
          <a:endParaRPr lang="bg-BG" sz="2400" dirty="0"/>
        </a:p>
      </dgm:t>
    </dgm:pt>
    <dgm:pt modelId="{F37BBB8C-98EC-4F91-A7C2-5FF0F1D85D29}" type="parTrans" cxnId="{8F18E225-1D98-4559-AF38-C14A75F032CA}">
      <dgm:prSet/>
      <dgm:spPr/>
      <dgm:t>
        <a:bodyPr/>
        <a:lstStyle/>
        <a:p>
          <a:endParaRPr lang="bg-BG"/>
        </a:p>
      </dgm:t>
    </dgm:pt>
    <dgm:pt modelId="{83A42E41-A2A7-43A9-90E0-E0AD91549E59}" type="sibTrans" cxnId="{8F18E225-1D98-4559-AF38-C14A75F032CA}">
      <dgm:prSet/>
      <dgm:spPr/>
      <dgm:t>
        <a:bodyPr/>
        <a:lstStyle/>
        <a:p>
          <a:endParaRPr lang="bg-BG"/>
        </a:p>
      </dgm:t>
    </dgm:pt>
    <dgm:pt modelId="{9AD0073F-D5E3-4645-B6FF-4CFA731E4682}">
      <dgm:prSet custT="1"/>
      <dgm:spPr>
        <a:solidFill>
          <a:srgbClr val="7030A0"/>
        </a:solidFill>
      </dgm:spPr>
      <dgm:t>
        <a:bodyPr/>
        <a:lstStyle/>
        <a:p>
          <a:pPr algn="ctr" rtl="0"/>
          <a:r>
            <a:rPr lang="bg-BG" sz="2400" dirty="0" smtClean="0"/>
            <a:t>Печатни </a:t>
          </a:r>
          <a:r>
            <a:rPr lang="bg-BG" sz="2400" dirty="0" smtClean="0"/>
            <a:t>издания</a:t>
          </a:r>
          <a:endParaRPr lang="bg-BG" sz="2400" dirty="0"/>
        </a:p>
      </dgm:t>
    </dgm:pt>
    <dgm:pt modelId="{031E2CEB-3501-4B28-8766-C635038D33D0}" type="parTrans" cxnId="{6EF5036D-9A00-441C-8B67-DD3E832F50ED}">
      <dgm:prSet/>
      <dgm:spPr/>
      <dgm:t>
        <a:bodyPr/>
        <a:lstStyle/>
        <a:p>
          <a:endParaRPr lang="bg-BG"/>
        </a:p>
      </dgm:t>
    </dgm:pt>
    <dgm:pt modelId="{1AD72767-2B31-4E9C-AE1D-FAD539C604B9}" type="sibTrans" cxnId="{6EF5036D-9A00-441C-8B67-DD3E832F50ED}">
      <dgm:prSet/>
      <dgm:spPr/>
      <dgm:t>
        <a:bodyPr/>
        <a:lstStyle/>
        <a:p>
          <a:endParaRPr lang="bg-BG"/>
        </a:p>
      </dgm:t>
    </dgm:pt>
    <dgm:pt modelId="{5CCAC20A-A5E6-4E84-A639-7DCD1252A67D}">
      <dgm:prSet custT="1"/>
      <dgm:spPr>
        <a:solidFill>
          <a:srgbClr val="7030A0"/>
        </a:solidFill>
      </dgm:spPr>
      <dgm:t>
        <a:bodyPr/>
        <a:lstStyle/>
        <a:p>
          <a:pPr algn="ctr" rtl="0"/>
          <a:r>
            <a:rPr lang="bg-BG" sz="2400" dirty="0" smtClean="0"/>
            <a:t>Социални (професионални) мрежи- </a:t>
          </a:r>
          <a:r>
            <a:rPr lang="en-US" sz="2400" dirty="0" smtClean="0"/>
            <a:t>Linked </a:t>
          </a:r>
          <a:r>
            <a:rPr lang="en-US" sz="2400" dirty="0" smtClean="0"/>
            <a:t>in</a:t>
          </a:r>
          <a:endParaRPr lang="bg-BG" sz="2400" dirty="0"/>
        </a:p>
      </dgm:t>
    </dgm:pt>
    <dgm:pt modelId="{D0DF2125-DF8F-47D3-A8B4-BE5A699BEB92}" type="parTrans" cxnId="{21793D2E-D031-4CED-B20A-11E2C661FEC7}">
      <dgm:prSet/>
      <dgm:spPr/>
      <dgm:t>
        <a:bodyPr/>
        <a:lstStyle/>
        <a:p>
          <a:endParaRPr lang="bg-BG"/>
        </a:p>
      </dgm:t>
    </dgm:pt>
    <dgm:pt modelId="{CA2B77F4-6B6F-4EFD-B52A-197ED81D1AC0}" type="sibTrans" cxnId="{21793D2E-D031-4CED-B20A-11E2C661FEC7}">
      <dgm:prSet/>
      <dgm:spPr/>
      <dgm:t>
        <a:bodyPr/>
        <a:lstStyle/>
        <a:p>
          <a:endParaRPr lang="bg-BG"/>
        </a:p>
      </dgm:t>
    </dgm:pt>
    <dgm:pt modelId="{E039AC3E-BED4-4C18-AD9C-844A552C2B24}">
      <dgm:prSet custT="1"/>
      <dgm:spPr>
        <a:solidFill>
          <a:srgbClr val="7030A0"/>
        </a:solidFill>
      </dgm:spPr>
      <dgm:t>
        <a:bodyPr/>
        <a:lstStyle/>
        <a:p>
          <a:pPr algn="ctr" rtl="0"/>
          <a:r>
            <a:rPr lang="bg-BG" sz="2400" dirty="0" smtClean="0"/>
            <a:t>Лични </a:t>
          </a:r>
          <a:r>
            <a:rPr lang="bg-BG" sz="2400" dirty="0" smtClean="0"/>
            <a:t>контакти</a:t>
          </a:r>
          <a:endParaRPr lang="bg-BG" sz="2400" dirty="0"/>
        </a:p>
      </dgm:t>
    </dgm:pt>
    <dgm:pt modelId="{F688A128-973E-4F22-BE40-BD675AC14E6B}" type="parTrans" cxnId="{D494C615-8FB8-4D02-A4BD-D4E07CB357DD}">
      <dgm:prSet/>
      <dgm:spPr/>
      <dgm:t>
        <a:bodyPr/>
        <a:lstStyle/>
        <a:p>
          <a:endParaRPr lang="bg-BG"/>
        </a:p>
      </dgm:t>
    </dgm:pt>
    <dgm:pt modelId="{4E709210-2774-4297-B9F9-6F8C2DB64C6E}" type="sibTrans" cxnId="{D494C615-8FB8-4D02-A4BD-D4E07CB357DD}">
      <dgm:prSet/>
      <dgm:spPr/>
      <dgm:t>
        <a:bodyPr/>
        <a:lstStyle/>
        <a:p>
          <a:endParaRPr lang="bg-BG"/>
        </a:p>
      </dgm:t>
    </dgm:pt>
    <dgm:pt modelId="{0554533D-7DB0-4529-A642-F82E7DADABFD}" type="pres">
      <dgm:prSet presAssocID="{DC1FA90A-8BCC-481E-8C2E-346504DA6DCD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FA71953F-ED92-4668-A069-8387D0DC6B17}" type="pres">
      <dgm:prSet presAssocID="{D66E8052-CA1D-4CFC-85D6-A3D50545F57F}" presName="horFlow" presStyleCnt="0"/>
      <dgm:spPr/>
    </dgm:pt>
    <dgm:pt modelId="{24C38E19-9868-4B1F-8589-62132E200F7D}" type="pres">
      <dgm:prSet presAssocID="{D66E8052-CA1D-4CFC-85D6-A3D50545F57F}" presName="bigChev" presStyleLbl="node1" presStyleIdx="0" presStyleCnt="9" custScaleX="456249"/>
      <dgm:spPr/>
      <dgm:t>
        <a:bodyPr/>
        <a:lstStyle/>
        <a:p>
          <a:endParaRPr lang="bg-BG"/>
        </a:p>
      </dgm:t>
    </dgm:pt>
    <dgm:pt modelId="{52DCB60A-322C-4991-BBA7-4099F9FC8555}" type="pres">
      <dgm:prSet presAssocID="{D66E8052-CA1D-4CFC-85D6-A3D50545F57F}" presName="vSp" presStyleCnt="0"/>
      <dgm:spPr/>
    </dgm:pt>
    <dgm:pt modelId="{F1A6AAE0-734A-4C0B-BFA1-2D5BF613C0BE}" type="pres">
      <dgm:prSet presAssocID="{4C53A39A-08C4-490A-BD13-C880D0C4DACF}" presName="horFlow" presStyleCnt="0"/>
      <dgm:spPr/>
    </dgm:pt>
    <dgm:pt modelId="{BCCBC97C-EB91-4CCE-A3F5-D2CC21F4CB2C}" type="pres">
      <dgm:prSet presAssocID="{4C53A39A-08C4-490A-BD13-C880D0C4DACF}" presName="bigChev" presStyleLbl="node1" presStyleIdx="1" presStyleCnt="9" custScaleX="456249"/>
      <dgm:spPr/>
      <dgm:t>
        <a:bodyPr/>
        <a:lstStyle/>
        <a:p>
          <a:endParaRPr lang="bg-BG"/>
        </a:p>
      </dgm:t>
    </dgm:pt>
    <dgm:pt modelId="{2DF731BB-A14A-4FAE-8B4C-CCBB75367AE7}" type="pres">
      <dgm:prSet presAssocID="{4C53A39A-08C4-490A-BD13-C880D0C4DACF}" presName="vSp" presStyleCnt="0"/>
      <dgm:spPr/>
    </dgm:pt>
    <dgm:pt modelId="{6351F279-7487-465A-B88E-774CE67C98E2}" type="pres">
      <dgm:prSet presAssocID="{2CE20583-7961-413E-8285-6BA82E369323}" presName="horFlow" presStyleCnt="0"/>
      <dgm:spPr/>
    </dgm:pt>
    <dgm:pt modelId="{B1624D0F-5053-4EB6-A4FF-7620B9509D93}" type="pres">
      <dgm:prSet presAssocID="{2CE20583-7961-413E-8285-6BA82E369323}" presName="bigChev" presStyleLbl="node1" presStyleIdx="2" presStyleCnt="9" custScaleX="456249"/>
      <dgm:spPr/>
      <dgm:t>
        <a:bodyPr/>
        <a:lstStyle/>
        <a:p>
          <a:endParaRPr lang="bg-BG"/>
        </a:p>
      </dgm:t>
    </dgm:pt>
    <dgm:pt modelId="{64C34361-B7E4-4084-AF2A-8A994E4527F3}" type="pres">
      <dgm:prSet presAssocID="{2CE20583-7961-413E-8285-6BA82E369323}" presName="vSp" presStyleCnt="0"/>
      <dgm:spPr/>
    </dgm:pt>
    <dgm:pt modelId="{3F78C526-1F9C-46AE-BCD4-8C4B1C755F88}" type="pres">
      <dgm:prSet presAssocID="{A7628F95-A25C-4E6D-A227-9050659BDDB3}" presName="horFlow" presStyleCnt="0"/>
      <dgm:spPr/>
    </dgm:pt>
    <dgm:pt modelId="{8AF4CCC5-595E-4C65-B696-27CFCFB094D7}" type="pres">
      <dgm:prSet presAssocID="{A7628F95-A25C-4E6D-A227-9050659BDDB3}" presName="bigChev" presStyleLbl="node1" presStyleIdx="3" presStyleCnt="9" custScaleX="456249"/>
      <dgm:spPr/>
      <dgm:t>
        <a:bodyPr/>
        <a:lstStyle/>
        <a:p>
          <a:endParaRPr lang="bg-BG"/>
        </a:p>
      </dgm:t>
    </dgm:pt>
    <dgm:pt modelId="{0FDCB4C6-E1AE-4886-A0F9-D02B6A136D6E}" type="pres">
      <dgm:prSet presAssocID="{A7628F95-A25C-4E6D-A227-9050659BDDB3}" presName="vSp" presStyleCnt="0"/>
      <dgm:spPr/>
    </dgm:pt>
    <dgm:pt modelId="{935BDE47-055B-4554-A5D2-07BDE6D21113}" type="pres">
      <dgm:prSet presAssocID="{519682B4-B191-4E10-8B04-9032C29E8447}" presName="horFlow" presStyleCnt="0"/>
      <dgm:spPr/>
    </dgm:pt>
    <dgm:pt modelId="{2BC6A86C-B5DF-44AF-B6A9-BB1F09AEB209}" type="pres">
      <dgm:prSet presAssocID="{519682B4-B191-4E10-8B04-9032C29E8447}" presName="bigChev" presStyleLbl="node1" presStyleIdx="4" presStyleCnt="9" custScaleX="456249"/>
      <dgm:spPr/>
      <dgm:t>
        <a:bodyPr/>
        <a:lstStyle/>
        <a:p>
          <a:endParaRPr lang="bg-BG"/>
        </a:p>
      </dgm:t>
    </dgm:pt>
    <dgm:pt modelId="{87D68C77-D5F4-4738-B159-7DA95248E7EA}" type="pres">
      <dgm:prSet presAssocID="{519682B4-B191-4E10-8B04-9032C29E8447}" presName="vSp" presStyleCnt="0"/>
      <dgm:spPr/>
    </dgm:pt>
    <dgm:pt modelId="{607F28D4-9570-4396-BF1D-0D7A0D2DE606}" type="pres">
      <dgm:prSet presAssocID="{29F9BBDF-7757-4A8C-94D9-EAA280D53969}" presName="horFlow" presStyleCnt="0"/>
      <dgm:spPr/>
    </dgm:pt>
    <dgm:pt modelId="{1BDCDA6C-8816-4215-88B6-6A6AC03F4E9F}" type="pres">
      <dgm:prSet presAssocID="{29F9BBDF-7757-4A8C-94D9-EAA280D53969}" presName="bigChev" presStyleLbl="node1" presStyleIdx="5" presStyleCnt="9" custScaleX="456249"/>
      <dgm:spPr/>
      <dgm:t>
        <a:bodyPr/>
        <a:lstStyle/>
        <a:p>
          <a:endParaRPr lang="bg-BG"/>
        </a:p>
      </dgm:t>
    </dgm:pt>
    <dgm:pt modelId="{70DE4E02-46AE-48DA-960C-1CD5F3174683}" type="pres">
      <dgm:prSet presAssocID="{29F9BBDF-7757-4A8C-94D9-EAA280D53969}" presName="vSp" presStyleCnt="0"/>
      <dgm:spPr/>
    </dgm:pt>
    <dgm:pt modelId="{87219C8B-8C2E-4BF4-8AA7-3152D372A110}" type="pres">
      <dgm:prSet presAssocID="{9AD0073F-D5E3-4645-B6FF-4CFA731E4682}" presName="horFlow" presStyleCnt="0"/>
      <dgm:spPr/>
    </dgm:pt>
    <dgm:pt modelId="{7163BD89-3B41-48B7-B1CF-171E71125035}" type="pres">
      <dgm:prSet presAssocID="{9AD0073F-D5E3-4645-B6FF-4CFA731E4682}" presName="bigChev" presStyleLbl="node1" presStyleIdx="6" presStyleCnt="9" custScaleX="456249"/>
      <dgm:spPr/>
      <dgm:t>
        <a:bodyPr/>
        <a:lstStyle/>
        <a:p>
          <a:endParaRPr lang="bg-BG"/>
        </a:p>
      </dgm:t>
    </dgm:pt>
    <dgm:pt modelId="{63A98A97-168B-44D5-8CB5-6D9D2AE80487}" type="pres">
      <dgm:prSet presAssocID="{9AD0073F-D5E3-4645-B6FF-4CFA731E4682}" presName="vSp" presStyleCnt="0"/>
      <dgm:spPr/>
    </dgm:pt>
    <dgm:pt modelId="{E1654E9F-D1FE-428E-804A-E9F56B81F2EF}" type="pres">
      <dgm:prSet presAssocID="{5CCAC20A-A5E6-4E84-A639-7DCD1252A67D}" presName="horFlow" presStyleCnt="0"/>
      <dgm:spPr/>
    </dgm:pt>
    <dgm:pt modelId="{422E965D-1CE7-4C68-95D5-FBAC4A943C33}" type="pres">
      <dgm:prSet presAssocID="{5CCAC20A-A5E6-4E84-A639-7DCD1252A67D}" presName="bigChev" presStyleLbl="node1" presStyleIdx="7" presStyleCnt="9" custScaleX="456249"/>
      <dgm:spPr/>
      <dgm:t>
        <a:bodyPr/>
        <a:lstStyle/>
        <a:p>
          <a:endParaRPr lang="bg-BG"/>
        </a:p>
      </dgm:t>
    </dgm:pt>
    <dgm:pt modelId="{4AE82AEC-4F17-4E8F-994C-F6EE72219D7E}" type="pres">
      <dgm:prSet presAssocID="{5CCAC20A-A5E6-4E84-A639-7DCD1252A67D}" presName="vSp" presStyleCnt="0"/>
      <dgm:spPr/>
    </dgm:pt>
    <dgm:pt modelId="{D4D0AD65-500E-44BA-9D8A-3AE40545679C}" type="pres">
      <dgm:prSet presAssocID="{E039AC3E-BED4-4C18-AD9C-844A552C2B24}" presName="horFlow" presStyleCnt="0"/>
      <dgm:spPr/>
    </dgm:pt>
    <dgm:pt modelId="{E5F8F4E9-866C-4640-A659-C600ADA852B2}" type="pres">
      <dgm:prSet presAssocID="{E039AC3E-BED4-4C18-AD9C-844A552C2B24}" presName="bigChev" presStyleLbl="node1" presStyleIdx="8" presStyleCnt="9" custScaleX="456249"/>
      <dgm:spPr/>
      <dgm:t>
        <a:bodyPr/>
        <a:lstStyle/>
        <a:p>
          <a:endParaRPr lang="bg-BG"/>
        </a:p>
      </dgm:t>
    </dgm:pt>
  </dgm:ptLst>
  <dgm:cxnLst>
    <dgm:cxn modelId="{34BAE04B-13BD-4ACE-B643-9E03D4C5931C}" type="presOf" srcId="{D66E8052-CA1D-4CFC-85D6-A3D50545F57F}" destId="{24C38E19-9868-4B1F-8589-62132E200F7D}" srcOrd="0" destOrd="0" presId="urn:microsoft.com/office/officeart/2005/8/layout/lProcess3"/>
    <dgm:cxn modelId="{100E9558-A3F5-46BF-9286-C49A79D5D685}" srcId="{DC1FA90A-8BCC-481E-8C2E-346504DA6DCD}" destId="{4C53A39A-08C4-490A-BD13-C880D0C4DACF}" srcOrd="1" destOrd="0" parTransId="{332F54BB-E85A-4DD1-9B40-C2555034D82F}" sibTransId="{36B8CF2B-71C8-4CE0-AC66-85412F737EF1}"/>
    <dgm:cxn modelId="{8F18E225-1D98-4559-AF38-C14A75F032CA}" srcId="{DC1FA90A-8BCC-481E-8C2E-346504DA6DCD}" destId="{29F9BBDF-7757-4A8C-94D9-EAA280D53969}" srcOrd="5" destOrd="0" parTransId="{F37BBB8C-98EC-4F91-A7C2-5FF0F1D85D29}" sibTransId="{83A42E41-A2A7-43A9-90E0-E0AD91549E59}"/>
    <dgm:cxn modelId="{970696CD-5404-4D79-AA7E-086A6B8BBBD0}" type="presOf" srcId="{4C53A39A-08C4-490A-BD13-C880D0C4DACF}" destId="{BCCBC97C-EB91-4CCE-A3F5-D2CC21F4CB2C}" srcOrd="0" destOrd="0" presId="urn:microsoft.com/office/officeart/2005/8/layout/lProcess3"/>
    <dgm:cxn modelId="{168C3375-497E-41F6-8E83-8ED90E9E6591}" type="presOf" srcId="{9AD0073F-D5E3-4645-B6FF-4CFA731E4682}" destId="{7163BD89-3B41-48B7-B1CF-171E71125035}" srcOrd="0" destOrd="0" presId="urn:microsoft.com/office/officeart/2005/8/layout/lProcess3"/>
    <dgm:cxn modelId="{EC68CF89-CAC0-431D-957F-76BB5F60B670}" type="presOf" srcId="{A7628F95-A25C-4E6D-A227-9050659BDDB3}" destId="{8AF4CCC5-595E-4C65-B696-27CFCFB094D7}" srcOrd="0" destOrd="0" presId="urn:microsoft.com/office/officeart/2005/8/layout/lProcess3"/>
    <dgm:cxn modelId="{55A6750C-3AB1-4663-BD00-9FF0A582621A}" type="presOf" srcId="{E039AC3E-BED4-4C18-AD9C-844A552C2B24}" destId="{E5F8F4E9-866C-4640-A659-C600ADA852B2}" srcOrd="0" destOrd="0" presId="urn:microsoft.com/office/officeart/2005/8/layout/lProcess3"/>
    <dgm:cxn modelId="{C26A9C07-DCF4-4376-8311-F6C3AD4EE43F}" srcId="{DC1FA90A-8BCC-481E-8C2E-346504DA6DCD}" destId="{519682B4-B191-4E10-8B04-9032C29E8447}" srcOrd="4" destOrd="0" parTransId="{70576BE9-E98D-4123-B686-EECCE537D74E}" sibTransId="{8F5B5B26-5AA3-4DC7-920A-F3B2185FF4C8}"/>
    <dgm:cxn modelId="{6EF5036D-9A00-441C-8B67-DD3E832F50ED}" srcId="{DC1FA90A-8BCC-481E-8C2E-346504DA6DCD}" destId="{9AD0073F-D5E3-4645-B6FF-4CFA731E4682}" srcOrd="6" destOrd="0" parTransId="{031E2CEB-3501-4B28-8766-C635038D33D0}" sibTransId="{1AD72767-2B31-4E9C-AE1D-FAD539C604B9}"/>
    <dgm:cxn modelId="{92F4C9E8-9F2D-4EB4-AD67-5E2B603D0563}" type="presOf" srcId="{29F9BBDF-7757-4A8C-94D9-EAA280D53969}" destId="{1BDCDA6C-8816-4215-88B6-6A6AC03F4E9F}" srcOrd="0" destOrd="0" presId="urn:microsoft.com/office/officeart/2005/8/layout/lProcess3"/>
    <dgm:cxn modelId="{D494C615-8FB8-4D02-A4BD-D4E07CB357DD}" srcId="{DC1FA90A-8BCC-481E-8C2E-346504DA6DCD}" destId="{E039AC3E-BED4-4C18-AD9C-844A552C2B24}" srcOrd="8" destOrd="0" parTransId="{F688A128-973E-4F22-BE40-BD675AC14E6B}" sibTransId="{4E709210-2774-4297-B9F9-6F8C2DB64C6E}"/>
    <dgm:cxn modelId="{21793D2E-D031-4CED-B20A-11E2C661FEC7}" srcId="{DC1FA90A-8BCC-481E-8C2E-346504DA6DCD}" destId="{5CCAC20A-A5E6-4E84-A639-7DCD1252A67D}" srcOrd="7" destOrd="0" parTransId="{D0DF2125-DF8F-47D3-A8B4-BE5A699BEB92}" sibTransId="{CA2B77F4-6B6F-4EFD-B52A-197ED81D1AC0}"/>
    <dgm:cxn modelId="{70483591-2DEC-42EE-9647-C3C6E3A1CAB9}" srcId="{DC1FA90A-8BCC-481E-8C2E-346504DA6DCD}" destId="{D66E8052-CA1D-4CFC-85D6-A3D50545F57F}" srcOrd="0" destOrd="0" parTransId="{3BFE12E0-3490-41DE-836E-8890B84FC7E2}" sibTransId="{F6760515-EED7-465A-98F4-79D48C256CC5}"/>
    <dgm:cxn modelId="{44D4316D-EE35-4793-AE5D-8DAD3D527906}" type="presOf" srcId="{DC1FA90A-8BCC-481E-8C2E-346504DA6DCD}" destId="{0554533D-7DB0-4529-A642-F82E7DADABFD}" srcOrd="0" destOrd="0" presId="urn:microsoft.com/office/officeart/2005/8/layout/lProcess3"/>
    <dgm:cxn modelId="{49B3A389-F81B-4D83-9A0A-DCC54C9EC06D}" srcId="{DC1FA90A-8BCC-481E-8C2E-346504DA6DCD}" destId="{A7628F95-A25C-4E6D-A227-9050659BDDB3}" srcOrd="3" destOrd="0" parTransId="{529002E8-1917-434D-9DBE-26E7622B1072}" sibTransId="{43E10B63-AE6F-45AA-A392-382A77D0C4F2}"/>
    <dgm:cxn modelId="{B66DB2C7-EE0D-4E20-B2E0-F4E1280B9D9F}" type="presOf" srcId="{5CCAC20A-A5E6-4E84-A639-7DCD1252A67D}" destId="{422E965D-1CE7-4C68-95D5-FBAC4A943C33}" srcOrd="0" destOrd="0" presId="urn:microsoft.com/office/officeart/2005/8/layout/lProcess3"/>
    <dgm:cxn modelId="{47688D4E-FB43-4B5C-B34C-AF236BF9A2FA}" srcId="{DC1FA90A-8BCC-481E-8C2E-346504DA6DCD}" destId="{2CE20583-7961-413E-8285-6BA82E369323}" srcOrd="2" destOrd="0" parTransId="{A2423787-3C5B-41AD-987B-DF463935199F}" sibTransId="{FB85EB27-1571-46C3-80CB-67457BDC318D}"/>
    <dgm:cxn modelId="{23350D10-C594-4EED-810E-B4AD9CD95E84}" type="presOf" srcId="{519682B4-B191-4E10-8B04-9032C29E8447}" destId="{2BC6A86C-B5DF-44AF-B6A9-BB1F09AEB209}" srcOrd="0" destOrd="0" presId="urn:microsoft.com/office/officeart/2005/8/layout/lProcess3"/>
    <dgm:cxn modelId="{C501CCAE-197E-422C-9346-BF649B6577F9}" type="presOf" srcId="{2CE20583-7961-413E-8285-6BA82E369323}" destId="{B1624D0F-5053-4EB6-A4FF-7620B9509D93}" srcOrd="0" destOrd="0" presId="urn:microsoft.com/office/officeart/2005/8/layout/lProcess3"/>
    <dgm:cxn modelId="{5AADDC88-CCEC-4378-82DC-025213BC1FB5}" type="presParOf" srcId="{0554533D-7DB0-4529-A642-F82E7DADABFD}" destId="{FA71953F-ED92-4668-A069-8387D0DC6B17}" srcOrd="0" destOrd="0" presId="urn:microsoft.com/office/officeart/2005/8/layout/lProcess3"/>
    <dgm:cxn modelId="{0522DB4F-9847-4183-AEDB-0763DD8A3F20}" type="presParOf" srcId="{FA71953F-ED92-4668-A069-8387D0DC6B17}" destId="{24C38E19-9868-4B1F-8589-62132E200F7D}" srcOrd="0" destOrd="0" presId="urn:microsoft.com/office/officeart/2005/8/layout/lProcess3"/>
    <dgm:cxn modelId="{0511F397-31D1-4304-936A-367AF5201269}" type="presParOf" srcId="{0554533D-7DB0-4529-A642-F82E7DADABFD}" destId="{52DCB60A-322C-4991-BBA7-4099F9FC8555}" srcOrd="1" destOrd="0" presId="urn:microsoft.com/office/officeart/2005/8/layout/lProcess3"/>
    <dgm:cxn modelId="{95F612F8-ED70-49E8-AD8E-2C7B59DF1A6D}" type="presParOf" srcId="{0554533D-7DB0-4529-A642-F82E7DADABFD}" destId="{F1A6AAE0-734A-4C0B-BFA1-2D5BF613C0BE}" srcOrd="2" destOrd="0" presId="urn:microsoft.com/office/officeart/2005/8/layout/lProcess3"/>
    <dgm:cxn modelId="{361EAE35-2B1A-41A6-8E1A-830F1FF2554F}" type="presParOf" srcId="{F1A6AAE0-734A-4C0B-BFA1-2D5BF613C0BE}" destId="{BCCBC97C-EB91-4CCE-A3F5-D2CC21F4CB2C}" srcOrd="0" destOrd="0" presId="urn:microsoft.com/office/officeart/2005/8/layout/lProcess3"/>
    <dgm:cxn modelId="{7D758949-EC16-4D81-A347-7BF80EEA2328}" type="presParOf" srcId="{0554533D-7DB0-4529-A642-F82E7DADABFD}" destId="{2DF731BB-A14A-4FAE-8B4C-CCBB75367AE7}" srcOrd="3" destOrd="0" presId="urn:microsoft.com/office/officeart/2005/8/layout/lProcess3"/>
    <dgm:cxn modelId="{BBF1EAF7-BCDF-475A-AA85-0BA3C2D75799}" type="presParOf" srcId="{0554533D-7DB0-4529-A642-F82E7DADABFD}" destId="{6351F279-7487-465A-B88E-774CE67C98E2}" srcOrd="4" destOrd="0" presId="urn:microsoft.com/office/officeart/2005/8/layout/lProcess3"/>
    <dgm:cxn modelId="{D72A185B-C272-473A-B316-675E0913A898}" type="presParOf" srcId="{6351F279-7487-465A-B88E-774CE67C98E2}" destId="{B1624D0F-5053-4EB6-A4FF-7620B9509D93}" srcOrd="0" destOrd="0" presId="urn:microsoft.com/office/officeart/2005/8/layout/lProcess3"/>
    <dgm:cxn modelId="{0B8AE87A-517B-4E4F-8B85-61ED24BB84FD}" type="presParOf" srcId="{0554533D-7DB0-4529-A642-F82E7DADABFD}" destId="{64C34361-B7E4-4084-AF2A-8A994E4527F3}" srcOrd="5" destOrd="0" presId="urn:microsoft.com/office/officeart/2005/8/layout/lProcess3"/>
    <dgm:cxn modelId="{4702E689-FF7C-49FC-A7D1-A8F3ABD02B5B}" type="presParOf" srcId="{0554533D-7DB0-4529-A642-F82E7DADABFD}" destId="{3F78C526-1F9C-46AE-BCD4-8C4B1C755F88}" srcOrd="6" destOrd="0" presId="urn:microsoft.com/office/officeart/2005/8/layout/lProcess3"/>
    <dgm:cxn modelId="{8DF51C14-5FAC-46E6-9B47-CEA4CB182500}" type="presParOf" srcId="{3F78C526-1F9C-46AE-BCD4-8C4B1C755F88}" destId="{8AF4CCC5-595E-4C65-B696-27CFCFB094D7}" srcOrd="0" destOrd="0" presId="urn:microsoft.com/office/officeart/2005/8/layout/lProcess3"/>
    <dgm:cxn modelId="{D4B4E111-57AB-42AB-BDBD-B4ECDD453B88}" type="presParOf" srcId="{0554533D-7DB0-4529-A642-F82E7DADABFD}" destId="{0FDCB4C6-E1AE-4886-A0F9-D02B6A136D6E}" srcOrd="7" destOrd="0" presId="urn:microsoft.com/office/officeart/2005/8/layout/lProcess3"/>
    <dgm:cxn modelId="{8E344E5A-79CE-4F0D-9056-449348E6A711}" type="presParOf" srcId="{0554533D-7DB0-4529-A642-F82E7DADABFD}" destId="{935BDE47-055B-4554-A5D2-07BDE6D21113}" srcOrd="8" destOrd="0" presId="urn:microsoft.com/office/officeart/2005/8/layout/lProcess3"/>
    <dgm:cxn modelId="{C8147880-0E94-4218-B936-91FEB1B415D0}" type="presParOf" srcId="{935BDE47-055B-4554-A5D2-07BDE6D21113}" destId="{2BC6A86C-B5DF-44AF-B6A9-BB1F09AEB209}" srcOrd="0" destOrd="0" presId="urn:microsoft.com/office/officeart/2005/8/layout/lProcess3"/>
    <dgm:cxn modelId="{789865DA-DF7E-4E99-AB4C-7F039E712093}" type="presParOf" srcId="{0554533D-7DB0-4529-A642-F82E7DADABFD}" destId="{87D68C77-D5F4-4738-B159-7DA95248E7EA}" srcOrd="9" destOrd="0" presId="urn:microsoft.com/office/officeart/2005/8/layout/lProcess3"/>
    <dgm:cxn modelId="{618F9F97-84E3-4F12-8EBC-CC5F949A0EFE}" type="presParOf" srcId="{0554533D-7DB0-4529-A642-F82E7DADABFD}" destId="{607F28D4-9570-4396-BF1D-0D7A0D2DE606}" srcOrd="10" destOrd="0" presId="urn:microsoft.com/office/officeart/2005/8/layout/lProcess3"/>
    <dgm:cxn modelId="{1CBCBF3C-24A1-47D7-BCCF-599FA0F48BBC}" type="presParOf" srcId="{607F28D4-9570-4396-BF1D-0D7A0D2DE606}" destId="{1BDCDA6C-8816-4215-88B6-6A6AC03F4E9F}" srcOrd="0" destOrd="0" presId="urn:microsoft.com/office/officeart/2005/8/layout/lProcess3"/>
    <dgm:cxn modelId="{146A98F3-3DDB-4283-8CC1-B690966DEF0A}" type="presParOf" srcId="{0554533D-7DB0-4529-A642-F82E7DADABFD}" destId="{70DE4E02-46AE-48DA-960C-1CD5F3174683}" srcOrd="11" destOrd="0" presId="urn:microsoft.com/office/officeart/2005/8/layout/lProcess3"/>
    <dgm:cxn modelId="{FA2A8BA1-BB45-4080-9629-E16AFFB6182C}" type="presParOf" srcId="{0554533D-7DB0-4529-A642-F82E7DADABFD}" destId="{87219C8B-8C2E-4BF4-8AA7-3152D372A110}" srcOrd="12" destOrd="0" presId="urn:microsoft.com/office/officeart/2005/8/layout/lProcess3"/>
    <dgm:cxn modelId="{E556BDBE-1CD2-418B-9BF9-A3B1D0CDB697}" type="presParOf" srcId="{87219C8B-8C2E-4BF4-8AA7-3152D372A110}" destId="{7163BD89-3B41-48B7-B1CF-171E71125035}" srcOrd="0" destOrd="0" presId="urn:microsoft.com/office/officeart/2005/8/layout/lProcess3"/>
    <dgm:cxn modelId="{56BE4C1D-57BE-446A-8287-0F30F31B4D9A}" type="presParOf" srcId="{0554533D-7DB0-4529-A642-F82E7DADABFD}" destId="{63A98A97-168B-44D5-8CB5-6D9D2AE80487}" srcOrd="13" destOrd="0" presId="urn:microsoft.com/office/officeart/2005/8/layout/lProcess3"/>
    <dgm:cxn modelId="{EF04AFC1-0C49-43D5-84A7-ABEA55CBF163}" type="presParOf" srcId="{0554533D-7DB0-4529-A642-F82E7DADABFD}" destId="{E1654E9F-D1FE-428E-804A-E9F56B81F2EF}" srcOrd="14" destOrd="0" presId="urn:microsoft.com/office/officeart/2005/8/layout/lProcess3"/>
    <dgm:cxn modelId="{2C08E632-9B3C-48CE-8D5C-89A665C1B889}" type="presParOf" srcId="{E1654E9F-D1FE-428E-804A-E9F56B81F2EF}" destId="{422E965D-1CE7-4C68-95D5-FBAC4A943C33}" srcOrd="0" destOrd="0" presId="urn:microsoft.com/office/officeart/2005/8/layout/lProcess3"/>
    <dgm:cxn modelId="{E1E21D54-6EF9-4B14-B6F9-8632F39E3486}" type="presParOf" srcId="{0554533D-7DB0-4529-A642-F82E7DADABFD}" destId="{4AE82AEC-4F17-4E8F-994C-F6EE72219D7E}" srcOrd="15" destOrd="0" presId="urn:microsoft.com/office/officeart/2005/8/layout/lProcess3"/>
    <dgm:cxn modelId="{32916FA4-E464-4835-901F-E21E60C03662}" type="presParOf" srcId="{0554533D-7DB0-4529-A642-F82E7DADABFD}" destId="{D4D0AD65-500E-44BA-9D8A-3AE40545679C}" srcOrd="16" destOrd="0" presId="urn:microsoft.com/office/officeart/2005/8/layout/lProcess3"/>
    <dgm:cxn modelId="{53E08946-C85F-471C-83FE-A76AC89508E3}" type="presParOf" srcId="{D4D0AD65-500E-44BA-9D8A-3AE40545679C}" destId="{E5F8F4E9-866C-4640-A659-C600ADA852B2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A47DD7-7B8B-4F8A-B193-D63F928A706A}" type="doc">
      <dgm:prSet loTypeId="urn:microsoft.com/office/officeart/2005/8/layout/lProcess3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47B38954-3276-4EF4-AD91-D385D19644C0}">
      <dgm:prSet/>
      <dgm:spPr>
        <a:solidFill>
          <a:srgbClr val="7030A0"/>
        </a:solidFill>
      </dgm:spPr>
      <dgm:t>
        <a:bodyPr/>
        <a:lstStyle/>
        <a:p>
          <a:pPr rtl="0"/>
          <a:r>
            <a:rPr lang="bg-BG" smtClean="0"/>
            <a:t>Заявление за кандидатстване</a:t>
          </a:r>
          <a:endParaRPr lang="bg-BG"/>
        </a:p>
      </dgm:t>
    </dgm:pt>
    <dgm:pt modelId="{56CA2A87-C4FF-4D80-958E-4E4CE954CC24}" type="parTrans" cxnId="{32AC25B1-E99B-4069-9C72-6A89A48749CA}">
      <dgm:prSet/>
      <dgm:spPr/>
      <dgm:t>
        <a:bodyPr/>
        <a:lstStyle/>
        <a:p>
          <a:endParaRPr lang="bg-BG"/>
        </a:p>
      </dgm:t>
    </dgm:pt>
    <dgm:pt modelId="{2B4FD7E8-5FF9-4C82-BBBB-6DC0EBE170B0}" type="sibTrans" cxnId="{32AC25B1-E99B-4069-9C72-6A89A48749CA}">
      <dgm:prSet/>
      <dgm:spPr/>
      <dgm:t>
        <a:bodyPr/>
        <a:lstStyle/>
        <a:p>
          <a:endParaRPr lang="bg-BG"/>
        </a:p>
      </dgm:t>
    </dgm:pt>
    <dgm:pt modelId="{D627FF82-FB07-40CF-8DD1-FB2F439A5CCD}">
      <dgm:prSet/>
      <dgm:spPr>
        <a:solidFill>
          <a:srgbClr val="7030A0"/>
        </a:solidFill>
      </dgm:spPr>
      <dgm:t>
        <a:bodyPr/>
        <a:lstStyle/>
        <a:p>
          <a:pPr rtl="0"/>
          <a:r>
            <a:rPr lang="bg-BG" dirty="0" smtClean="0"/>
            <a:t>Автобиография </a:t>
          </a:r>
          <a:r>
            <a:rPr lang="en-US" dirty="0" smtClean="0"/>
            <a:t>(CV)</a:t>
          </a:r>
          <a:endParaRPr lang="bg-BG" dirty="0"/>
        </a:p>
      </dgm:t>
    </dgm:pt>
    <dgm:pt modelId="{6A7B8E2E-825B-48BB-B105-D3AFEFE81D03}" type="parTrans" cxnId="{DAAE25DE-7695-4F6F-BA85-796B2098281F}">
      <dgm:prSet/>
      <dgm:spPr/>
      <dgm:t>
        <a:bodyPr/>
        <a:lstStyle/>
        <a:p>
          <a:endParaRPr lang="bg-BG"/>
        </a:p>
      </dgm:t>
    </dgm:pt>
    <dgm:pt modelId="{28C62CCF-8D01-4399-96F4-8B0BA1898DC3}" type="sibTrans" cxnId="{DAAE25DE-7695-4F6F-BA85-796B2098281F}">
      <dgm:prSet/>
      <dgm:spPr/>
      <dgm:t>
        <a:bodyPr/>
        <a:lstStyle/>
        <a:p>
          <a:endParaRPr lang="bg-BG"/>
        </a:p>
      </dgm:t>
    </dgm:pt>
    <dgm:pt modelId="{04921AED-387A-43A4-B04A-E332D878E28D}">
      <dgm:prSet/>
      <dgm:spPr>
        <a:solidFill>
          <a:srgbClr val="7030A0"/>
        </a:solidFill>
      </dgm:spPr>
      <dgm:t>
        <a:bodyPr/>
        <a:lstStyle/>
        <a:p>
          <a:pPr rtl="0"/>
          <a:r>
            <a:rPr lang="bg-BG" smtClean="0"/>
            <a:t>Мотивационно писмо</a:t>
          </a:r>
          <a:endParaRPr lang="bg-BG"/>
        </a:p>
      </dgm:t>
    </dgm:pt>
    <dgm:pt modelId="{B524C15D-E13A-4CFE-8870-18C030FD861C}" type="parTrans" cxnId="{8A4486AF-D942-4A02-A1F8-DFB4EBD12703}">
      <dgm:prSet/>
      <dgm:spPr/>
      <dgm:t>
        <a:bodyPr/>
        <a:lstStyle/>
        <a:p>
          <a:endParaRPr lang="bg-BG"/>
        </a:p>
      </dgm:t>
    </dgm:pt>
    <dgm:pt modelId="{A683E52A-1C29-4316-AE74-9AB4C7FC8E7D}" type="sibTrans" cxnId="{8A4486AF-D942-4A02-A1F8-DFB4EBD12703}">
      <dgm:prSet/>
      <dgm:spPr/>
      <dgm:t>
        <a:bodyPr/>
        <a:lstStyle/>
        <a:p>
          <a:endParaRPr lang="bg-BG"/>
        </a:p>
      </dgm:t>
    </dgm:pt>
    <dgm:pt modelId="{4498A272-7DA6-433F-B616-92C2410927AF}">
      <dgm:prSet/>
      <dgm:spPr>
        <a:solidFill>
          <a:srgbClr val="7030A0"/>
        </a:solidFill>
      </dgm:spPr>
      <dgm:t>
        <a:bodyPr/>
        <a:lstStyle/>
        <a:p>
          <a:pPr rtl="0"/>
          <a:r>
            <a:rPr lang="bg-BG" smtClean="0"/>
            <a:t>Документи доказващи образование (копия)</a:t>
          </a:r>
          <a:endParaRPr lang="bg-BG"/>
        </a:p>
      </dgm:t>
    </dgm:pt>
    <dgm:pt modelId="{F5EB5101-A6EF-445F-A5BC-5EDD7F833F0C}" type="parTrans" cxnId="{2B0C793C-9436-4339-9C47-415A19EE5EB5}">
      <dgm:prSet/>
      <dgm:spPr/>
      <dgm:t>
        <a:bodyPr/>
        <a:lstStyle/>
        <a:p>
          <a:endParaRPr lang="bg-BG"/>
        </a:p>
      </dgm:t>
    </dgm:pt>
    <dgm:pt modelId="{2C7FD7B2-2071-44F5-8B0D-7BC62BBDAAB5}" type="sibTrans" cxnId="{2B0C793C-9436-4339-9C47-415A19EE5EB5}">
      <dgm:prSet/>
      <dgm:spPr/>
      <dgm:t>
        <a:bodyPr/>
        <a:lstStyle/>
        <a:p>
          <a:endParaRPr lang="bg-BG"/>
        </a:p>
      </dgm:t>
    </dgm:pt>
    <dgm:pt modelId="{F99DB055-2210-49F2-B623-0A8D30A08C76}">
      <dgm:prSet/>
      <dgm:spPr>
        <a:solidFill>
          <a:srgbClr val="7030A0"/>
        </a:solidFill>
      </dgm:spPr>
      <dgm:t>
        <a:bodyPr/>
        <a:lstStyle/>
        <a:p>
          <a:pPr rtl="0"/>
          <a:r>
            <a:rPr lang="bg-BG" smtClean="0"/>
            <a:t>Документи доказващи трудов опит (копия)</a:t>
          </a:r>
          <a:endParaRPr lang="bg-BG"/>
        </a:p>
      </dgm:t>
    </dgm:pt>
    <dgm:pt modelId="{C3A234C9-72DE-4F1E-951E-B4F8768B88E2}" type="parTrans" cxnId="{FC1C30DB-6093-4D1B-B257-82F47AC2D1AD}">
      <dgm:prSet/>
      <dgm:spPr/>
      <dgm:t>
        <a:bodyPr/>
        <a:lstStyle/>
        <a:p>
          <a:endParaRPr lang="bg-BG"/>
        </a:p>
      </dgm:t>
    </dgm:pt>
    <dgm:pt modelId="{606454CC-BE60-473D-B4E5-DD9F0427F0DD}" type="sibTrans" cxnId="{FC1C30DB-6093-4D1B-B257-82F47AC2D1AD}">
      <dgm:prSet/>
      <dgm:spPr/>
      <dgm:t>
        <a:bodyPr/>
        <a:lstStyle/>
        <a:p>
          <a:endParaRPr lang="bg-BG"/>
        </a:p>
      </dgm:t>
    </dgm:pt>
    <dgm:pt modelId="{14D86957-4755-447A-95EC-5034785D1EF0}">
      <dgm:prSet/>
      <dgm:spPr>
        <a:solidFill>
          <a:srgbClr val="7030A0"/>
        </a:solidFill>
      </dgm:spPr>
      <dgm:t>
        <a:bodyPr/>
        <a:lstStyle/>
        <a:p>
          <a:pPr rtl="0"/>
          <a:r>
            <a:rPr lang="bg-BG" smtClean="0"/>
            <a:t>Препоръки</a:t>
          </a:r>
          <a:endParaRPr lang="bg-BG"/>
        </a:p>
      </dgm:t>
    </dgm:pt>
    <dgm:pt modelId="{C0036068-E01D-41E6-B587-1D7AA1E88673}" type="parTrans" cxnId="{C4F8D72A-83C3-4B62-BB6A-432D5A26A7F0}">
      <dgm:prSet/>
      <dgm:spPr/>
      <dgm:t>
        <a:bodyPr/>
        <a:lstStyle/>
        <a:p>
          <a:endParaRPr lang="bg-BG"/>
        </a:p>
      </dgm:t>
    </dgm:pt>
    <dgm:pt modelId="{FF7C667B-187C-4619-9A90-1A10B68645A3}" type="sibTrans" cxnId="{C4F8D72A-83C3-4B62-BB6A-432D5A26A7F0}">
      <dgm:prSet/>
      <dgm:spPr/>
      <dgm:t>
        <a:bodyPr/>
        <a:lstStyle/>
        <a:p>
          <a:endParaRPr lang="bg-BG"/>
        </a:p>
      </dgm:t>
    </dgm:pt>
    <dgm:pt modelId="{CB229E7A-248B-4948-BE26-E8948143C17D}">
      <dgm:prSet/>
      <dgm:spPr>
        <a:solidFill>
          <a:srgbClr val="7030A0"/>
        </a:solidFill>
      </dgm:spPr>
      <dgm:t>
        <a:bodyPr/>
        <a:lstStyle/>
        <a:p>
          <a:pPr rtl="0"/>
          <a:r>
            <a:rPr lang="bg-BG" smtClean="0"/>
            <a:t>Медицинско свидетелство</a:t>
          </a:r>
          <a:endParaRPr lang="bg-BG"/>
        </a:p>
      </dgm:t>
    </dgm:pt>
    <dgm:pt modelId="{61DC174E-1FE2-454A-8896-AD67D4566715}" type="parTrans" cxnId="{AEBE6F86-8153-41D4-8EDA-1C3170B11473}">
      <dgm:prSet/>
      <dgm:spPr/>
      <dgm:t>
        <a:bodyPr/>
        <a:lstStyle/>
        <a:p>
          <a:endParaRPr lang="bg-BG"/>
        </a:p>
      </dgm:t>
    </dgm:pt>
    <dgm:pt modelId="{D50E0158-59B0-42B4-8E8E-19B9CEA52C35}" type="sibTrans" cxnId="{AEBE6F86-8153-41D4-8EDA-1C3170B11473}">
      <dgm:prSet/>
      <dgm:spPr/>
      <dgm:t>
        <a:bodyPr/>
        <a:lstStyle/>
        <a:p>
          <a:endParaRPr lang="bg-BG"/>
        </a:p>
      </dgm:t>
    </dgm:pt>
    <dgm:pt modelId="{E0786693-0883-473B-917D-7B6E379B56FA}">
      <dgm:prSet/>
      <dgm:spPr>
        <a:solidFill>
          <a:srgbClr val="7030A0"/>
        </a:solidFill>
      </dgm:spPr>
      <dgm:t>
        <a:bodyPr/>
        <a:lstStyle/>
        <a:p>
          <a:pPr rtl="0"/>
          <a:r>
            <a:rPr lang="bg-BG" smtClean="0"/>
            <a:t>Свидетелство за съдимост </a:t>
          </a:r>
          <a:endParaRPr lang="bg-BG"/>
        </a:p>
      </dgm:t>
    </dgm:pt>
    <dgm:pt modelId="{11E8C7C2-B2CE-4658-A014-0F610EC3B5DC}" type="parTrans" cxnId="{A6308E4C-3CFE-43AE-A0E9-26F1F134271E}">
      <dgm:prSet/>
      <dgm:spPr/>
      <dgm:t>
        <a:bodyPr/>
        <a:lstStyle/>
        <a:p>
          <a:endParaRPr lang="bg-BG"/>
        </a:p>
      </dgm:t>
    </dgm:pt>
    <dgm:pt modelId="{973A1AA8-C93C-47A9-A0D3-EEB661A72074}" type="sibTrans" cxnId="{A6308E4C-3CFE-43AE-A0E9-26F1F134271E}">
      <dgm:prSet/>
      <dgm:spPr/>
      <dgm:t>
        <a:bodyPr/>
        <a:lstStyle/>
        <a:p>
          <a:endParaRPr lang="bg-BG"/>
        </a:p>
      </dgm:t>
    </dgm:pt>
    <dgm:pt modelId="{F827F1DB-A574-4038-A04E-292B5F556286}">
      <dgm:prSet/>
      <dgm:spPr>
        <a:solidFill>
          <a:srgbClr val="7030A0"/>
        </a:solidFill>
      </dgm:spPr>
      <dgm:t>
        <a:bodyPr/>
        <a:lstStyle/>
        <a:p>
          <a:pPr rtl="0"/>
          <a:r>
            <a:rPr lang="bg-BG" smtClean="0"/>
            <a:t>Портфолио</a:t>
          </a:r>
          <a:endParaRPr lang="bg-BG"/>
        </a:p>
      </dgm:t>
    </dgm:pt>
    <dgm:pt modelId="{82CFF717-9060-4ACF-A233-10B3624D0191}" type="parTrans" cxnId="{2B676C26-DA97-4650-8EE2-1F22C9AD896A}">
      <dgm:prSet/>
      <dgm:spPr/>
      <dgm:t>
        <a:bodyPr/>
        <a:lstStyle/>
        <a:p>
          <a:endParaRPr lang="bg-BG"/>
        </a:p>
      </dgm:t>
    </dgm:pt>
    <dgm:pt modelId="{21E9032E-F854-4DD4-9E3D-4E197FB02E96}" type="sibTrans" cxnId="{2B676C26-DA97-4650-8EE2-1F22C9AD896A}">
      <dgm:prSet/>
      <dgm:spPr/>
      <dgm:t>
        <a:bodyPr/>
        <a:lstStyle/>
        <a:p>
          <a:endParaRPr lang="bg-BG"/>
        </a:p>
      </dgm:t>
    </dgm:pt>
    <dgm:pt modelId="{52A60F12-5A24-487C-B09B-DF4DF05BEAA5}">
      <dgm:prSet/>
      <dgm:spPr>
        <a:solidFill>
          <a:srgbClr val="7030A0"/>
        </a:solidFill>
      </dgm:spPr>
      <dgm:t>
        <a:bodyPr/>
        <a:lstStyle/>
        <a:p>
          <a:pPr rtl="0"/>
          <a:r>
            <a:rPr lang="bg-BG" smtClean="0"/>
            <a:t>И др.</a:t>
          </a:r>
          <a:endParaRPr lang="bg-BG"/>
        </a:p>
      </dgm:t>
    </dgm:pt>
    <dgm:pt modelId="{52B98D33-6E82-4780-91EF-CD01E73DF52F}" type="parTrans" cxnId="{5757CCCB-8D80-4114-B632-A14267B00FD6}">
      <dgm:prSet/>
      <dgm:spPr/>
      <dgm:t>
        <a:bodyPr/>
        <a:lstStyle/>
        <a:p>
          <a:endParaRPr lang="bg-BG"/>
        </a:p>
      </dgm:t>
    </dgm:pt>
    <dgm:pt modelId="{8B048CB1-B8E8-47E6-B229-BAC20406199C}" type="sibTrans" cxnId="{5757CCCB-8D80-4114-B632-A14267B00FD6}">
      <dgm:prSet/>
      <dgm:spPr/>
      <dgm:t>
        <a:bodyPr/>
        <a:lstStyle/>
        <a:p>
          <a:endParaRPr lang="bg-BG"/>
        </a:p>
      </dgm:t>
    </dgm:pt>
    <dgm:pt modelId="{64844E8E-2478-4A55-9785-947CD316F1EA}" type="pres">
      <dgm:prSet presAssocID="{20A47DD7-7B8B-4F8A-B193-D63F928A706A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bg-BG"/>
        </a:p>
      </dgm:t>
    </dgm:pt>
    <dgm:pt modelId="{3DFE8152-0A28-4B86-BC87-0AA74E101B23}" type="pres">
      <dgm:prSet presAssocID="{47B38954-3276-4EF4-AD91-D385D19644C0}" presName="horFlow" presStyleCnt="0"/>
      <dgm:spPr/>
    </dgm:pt>
    <dgm:pt modelId="{3DA3DD30-90BE-4364-A8A8-F1112F7167B0}" type="pres">
      <dgm:prSet presAssocID="{47B38954-3276-4EF4-AD91-D385D19644C0}" presName="bigChev" presStyleLbl="node1" presStyleIdx="0" presStyleCnt="10" custScaleX="459700"/>
      <dgm:spPr/>
      <dgm:t>
        <a:bodyPr/>
        <a:lstStyle/>
        <a:p>
          <a:endParaRPr lang="bg-BG"/>
        </a:p>
      </dgm:t>
    </dgm:pt>
    <dgm:pt modelId="{A4123202-DBE0-4ED4-AC14-5F0C82F8AF29}" type="pres">
      <dgm:prSet presAssocID="{47B38954-3276-4EF4-AD91-D385D19644C0}" presName="vSp" presStyleCnt="0"/>
      <dgm:spPr/>
    </dgm:pt>
    <dgm:pt modelId="{42F99DA2-3940-4909-9468-26ED39DC96DD}" type="pres">
      <dgm:prSet presAssocID="{D627FF82-FB07-40CF-8DD1-FB2F439A5CCD}" presName="horFlow" presStyleCnt="0"/>
      <dgm:spPr/>
    </dgm:pt>
    <dgm:pt modelId="{4FB97620-1109-46BC-8F24-8C944F969F7C}" type="pres">
      <dgm:prSet presAssocID="{D627FF82-FB07-40CF-8DD1-FB2F439A5CCD}" presName="bigChev" presStyleLbl="node1" presStyleIdx="1" presStyleCnt="10" custScaleX="459700"/>
      <dgm:spPr/>
      <dgm:t>
        <a:bodyPr/>
        <a:lstStyle/>
        <a:p>
          <a:endParaRPr lang="bg-BG"/>
        </a:p>
      </dgm:t>
    </dgm:pt>
    <dgm:pt modelId="{D3BE453B-3793-4250-9741-9FFAFBC1FA5C}" type="pres">
      <dgm:prSet presAssocID="{D627FF82-FB07-40CF-8DD1-FB2F439A5CCD}" presName="vSp" presStyleCnt="0"/>
      <dgm:spPr/>
    </dgm:pt>
    <dgm:pt modelId="{FE9B2679-6E1F-4B89-B272-6255173564F4}" type="pres">
      <dgm:prSet presAssocID="{04921AED-387A-43A4-B04A-E332D878E28D}" presName="horFlow" presStyleCnt="0"/>
      <dgm:spPr/>
    </dgm:pt>
    <dgm:pt modelId="{CBD1903F-0CB6-4021-8650-4F0AF0CA2021}" type="pres">
      <dgm:prSet presAssocID="{04921AED-387A-43A4-B04A-E332D878E28D}" presName="bigChev" presStyleLbl="node1" presStyleIdx="2" presStyleCnt="10" custScaleX="459700"/>
      <dgm:spPr/>
      <dgm:t>
        <a:bodyPr/>
        <a:lstStyle/>
        <a:p>
          <a:endParaRPr lang="bg-BG"/>
        </a:p>
      </dgm:t>
    </dgm:pt>
    <dgm:pt modelId="{F1949E1D-1C4B-4B0D-B12A-C46DB774E969}" type="pres">
      <dgm:prSet presAssocID="{04921AED-387A-43A4-B04A-E332D878E28D}" presName="vSp" presStyleCnt="0"/>
      <dgm:spPr/>
    </dgm:pt>
    <dgm:pt modelId="{E54FDB86-9FAA-4C78-92A2-A69820BDC4FF}" type="pres">
      <dgm:prSet presAssocID="{4498A272-7DA6-433F-B616-92C2410927AF}" presName="horFlow" presStyleCnt="0"/>
      <dgm:spPr/>
    </dgm:pt>
    <dgm:pt modelId="{9DFD3697-B138-492F-BEDD-205D046FBA42}" type="pres">
      <dgm:prSet presAssocID="{4498A272-7DA6-433F-B616-92C2410927AF}" presName="bigChev" presStyleLbl="node1" presStyleIdx="3" presStyleCnt="10" custScaleX="459700"/>
      <dgm:spPr/>
      <dgm:t>
        <a:bodyPr/>
        <a:lstStyle/>
        <a:p>
          <a:endParaRPr lang="bg-BG"/>
        </a:p>
      </dgm:t>
    </dgm:pt>
    <dgm:pt modelId="{CA274CCF-D81C-47DC-8024-96F5196ACAA4}" type="pres">
      <dgm:prSet presAssocID="{4498A272-7DA6-433F-B616-92C2410927AF}" presName="vSp" presStyleCnt="0"/>
      <dgm:spPr/>
    </dgm:pt>
    <dgm:pt modelId="{7BE0859C-EBF2-4A61-A824-3421A60563BB}" type="pres">
      <dgm:prSet presAssocID="{F99DB055-2210-49F2-B623-0A8D30A08C76}" presName="horFlow" presStyleCnt="0"/>
      <dgm:spPr/>
    </dgm:pt>
    <dgm:pt modelId="{38F61F9C-7E0B-46E5-AC72-38FA1F68F1B3}" type="pres">
      <dgm:prSet presAssocID="{F99DB055-2210-49F2-B623-0A8D30A08C76}" presName="bigChev" presStyleLbl="node1" presStyleIdx="4" presStyleCnt="10" custScaleX="459700"/>
      <dgm:spPr/>
      <dgm:t>
        <a:bodyPr/>
        <a:lstStyle/>
        <a:p>
          <a:endParaRPr lang="bg-BG"/>
        </a:p>
      </dgm:t>
    </dgm:pt>
    <dgm:pt modelId="{D75B3D17-EEB1-4507-86A8-66F9ED4A39AF}" type="pres">
      <dgm:prSet presAssocID="{F99DB055-2210-49F2-B623-0A8D30A08C76}" presName="vSp" presStyleCnt="0"/>
      <dgm:spPr/>
    </dgm:pt>
    <dgm:pt modelId="{66CF2DEC-6503-494D-997F-DBC7DF407038}" type="pres">
      <dgm:prSet presAssocID="{14D86957-4755-447A-95EC-5034785D1EF0}" presName="horFlow" presStyleCnt="0"/>
      <dgm:spPr/>
    </dgm:pt>
    <dgm:pt modelId="{4DF9A80C-E8FE-4BA8-97E5-4727AF48300F}" type="pres">
      <dgm:prSet presAssocID="{14D86957-4755-447A-95EC-5034785D1EF0}" presName="bigChev" presStyleLbl="node1" presStyleIdx="5" presStyleCnt="10" custScaleX="459700"/>
      <dgm:spPr/>
      <dgm:t>
        <a:bodyPr/>
        <a:lstStyle/>
        <a:p>
          <a:endParaRPr lang="bg-BG"/>
        </a:p>
      </dgm:t>
    </dgm:pt>
    <dgm:pt modelId="{21CB3232-C40D-4405-A4AD-DF36DB98C267}" type="pres">
      <dgm:prSet presAssocID="{14D86957-4755-447A-95EC-5034785D1EF0}" presName="vSp" presStyleCnt="0"/>
      <dgm:spPr/>
    </dgm:pt>
    <dgm:pt modelId="{671EDA23-9CB2-436B-9DB5-A4723DC2EEFD}" type="pres">
      <dgm:prSet presAssocID="{CB229E7A-248B-4948-BE26-E8948143C17D}" presName="horFlow" presStyleCnt="0"/>
      <dgm:spPr/>
    </dgm:pt>
    <dgm:pt modelId="{0CCC03C6-216F-4A09-AA91-AE94F0482B09}" type="pres">
      <dgm:prSet presAssocID="{CB229E7A-248B-4948-BE26-E8948143C17D}" presName="bigChev" presStyleLbl="node1" presStyleIdx="6" presStyleCnt="10" custScaleX="459700"/>
      <dgm:spPr/>
      <dgm:t>
        <a:bodyPr/>
        <a:lstStyle/>
        <a:p>
          <a:endParaRPr lang="bg-BG"/>
        </a:p>
      </dgm:t>
    </dgm:pt>
    <dgm:pt modelId="{08E8CA80-5AE9-4FFC-913B-2641C73B7B70}" type="pres">
      <dgm:prSet presAssocID="{CB229E7A-248B-4948-BE26-E8948143C17D}" presName="vSp" presStyleCnt="0"/>
      <dgm:spPr/>
    </dgm:pt>
    <dgm:pt modelId="{634A4810-6932-4756-85E2-00CC63841CC4}" type="pres">
      <dgm:prSet presAssocID="{E0786693-0883-473B-917D-7B6E379B56FA}" presName="horFlow" presStyleCnt="0"/>
      <dgm:spPr/>
    </dgm:pt>
    <dgm:pt modelId="{ED730B37-4FBB-4E1B-990C-CA92CA4CFD21}" type="pres">
      <dgm:prSet presAssocID="{E0786693-0883-473B-917D-7B6E379B56FA}" presName="bigChev" presStyleLbl="node1" presStyleIdx="7" presStyleCnt="10" custScaleX="459700"/>
      <dgm:spPr/>
      <dgm:t>
        <a:bodyPr/>
        <a:lstStyle/>
        <a:p>
          <a:endParaRPr lang="bg-BG"/>
        </a:p>
      </dgm:t>
    </dgm:pt>
    <dgm:pt modelId="{6453B28E-F80A-4C5F-87C3-70D5C3BB8106}" type="pres">
      <dgm:prSet presAssocID="{E0786693-0883-473B-917D-7B6E379B56FA}" presName="vSp" presStyleCnt="0"/>
      <dgm:spPr/>
    </dgm:pt>
    <dgm:pt modelId="{8FCD1D6D-EC61-4C79-B809-A5DD7CD9C914}" type="pres">
      <dgm:prSet presAssocID="{F827F1DB-A574-4038-A04E-292B5F556286}" presName="horFlow" presStyleCnt="0"/>
      <dgm:spPr/>
    </dgm:pt>
    <dgm:pt modelId="{811C464F-DD4F-4678-9055-B39E2CE56B0A}" type="pres">
      <dgm:prSet presAssocID="{F827F1DB-A574-4038-A04E-292B5F556286}" presName="bigChev" presStyleLbl="node1" presStyleIdx="8" presStyleCnt="10" custScaleX="459700"/>
      <dgm:spPr/>
      <dgm:t>
        <a:bodyPr/>
        <a:lstStyle/>
        <a:p>
          <a:endParaRPr lang="bg-BG"/>
        </a:p>
      </dgm:t>
    </dgm:pt>
    <dgm:pt modelId="{993A2CDC-6C23-4223-BA1B-17F2B9CA979B}" type="pres">
      <dgm:prSet presAssocID="{F827F1DB-A574-4038-A04E-292B5F556286}" presName="vSp" presStyleCnt="0"/>
      <dgm:spPr/>
    </dgm:pt>
    <dgm:pt modelId="{DF19814C-115C-48E3-8708-E664096AA5CA}" type="pres">
      <dgm:prSet presAssocID="{52A60F12-5A24-487C-B09B-DF4DF05BEAA5}" presName="horFlow" presStyleCnt="0"/>
      <dgm:spPr/>
    </dgm:pt>
    <dgm:pt modelId="{8A27D87A-3D32-4AF1-A2E6-45D927A7BC5C}" type="pres">
      <dgm:prSet presAssocID="{52A60F12-5A24-487C-B09B-DF4DF05BEAA5}" presName="bigChev" presStyleLbl="node1" presStyleIdx="9" presStyleCnt="10" custScaleX="459700"/>
      <dgm:spPr/>
      <dgm:t>
        <a:bodyPr/>
        <a:lstStyle/>
        <a:p>
          <a:endParaRPr lang="bg-BG"/>
        </a:p>
      </dgm:t>
    </dgm:pt>
  </dgm:ptLst>
  <dgm:cxnLst>
    <dgm:cxn modelId="{32AC25B1-E99B-4069-9C72-6A89A48749CA}" srcId="{20A47DD7-7B8B-4F8A-B193-D63F928A706A}" destId="{47B38954-3276-4EF4-AD91-D385D19644C0}" srcOrd="0" destOrd="0" parTransId="{56CA2A87-C4FF-4D80-958E-4E4CE954CC24}" sibTransId="{2B4FD7E8-5FF9-4C82-BBBB-6DC0EBE170B0}"/>
    <dgm:cxn modelId="{683CC0E6-3D4F-4956-B2D6-A37858030B48}" type="presOf" srcId="{F99DB055-2210-49F2-B623-0A8D30A08C76}" destId="{38F61F9C-7E0B-46E5-AC72-38FA1F68F1B3}" srcOrd="0" destOrd="0" presId="urn:microsoft.com/office/officeart/2005/8/layout/lProcess3"/>
    <dgm:cxn modelId="{7A6CE316-D323-435D-B59B-ADFD117D32D9}" type="presOf" srcId="{F827F1DB-A574-4038-A04E-292B5F556286}" destId="{811C464F-DD4F-4678-9055-B39E2CE56B0A}" srcOrd="0" destOrd="0" presId="urn:microsoft.com/office/officeart/2005/8/layout/lProcess3"/>
    <dgm:cxn modelId="{B2E910DE-4A0A-4894-94C3-EA36F9676342}" type="presOf" srcId="{E0786693-0883-473B-917D-7B6E379B56FA}" destId="{ED730B37-4FBB-4E1B-990C-CA92CA4CFD21}" srcOrd="0" destOrd="0" presId="urn:microsoft.com/office/officeart/2005/8/layout/lProcess3"/>
    <dgm:cxn modelId="{DE2D15DE-E847-49A1-B6BA-F6ACD33360A0}" type="presOf" srcId="{4498A272-7DA6-433F-B616-92C2410927AF}" destId="{9DFD3697-B138-492F-BEDD-205D046FBA42}" srcOrd="0" destOrd="0" presId="urn:microsoft.com/office/officeart/2005/8/layout/lProcess3"/>
    <dgm:cxn modelId="{F06BCF99-AED1-42CC-912F-1D63E5648D6F}" type="presOf" srcId="{D627FF82-FB07-40CF-8DD1-FB2F439A5CCD}" destId="{4FB97620-1109-46BC-8F24-8C944F969F7C}" srcOrd="0" destOrd="0" presId="urn:microsoft.com/office/officeart/2005/8/layout/lProcess3"/>
    <dgm:cxn modelId="{5757CCCB-8D80-4114-B632-A14267B00FD6}" srcId="{20A47DD7-7B8B-4F8A-B193-D63F928A706A}" destId="{52A60F12-5A24-487C-B09B-DF4DF05BEAA5}" srcOrd="9" destOrd="0" parTransId="{52B98D33-6E82-4780-91EF-CD01E73DF52F}" sibTransId="{8B048CB1-B8E8-47E6-B229-BAC20406199C}"/>
    <dgm:cxn modelId="{F3478FD9-6238-454C-94FA-C820162286DE}" type="presOf" srcId="{52A60F12-5A24-487C-B09B-DF4DF05BEAA5}" destId="{8A27D87A-3D32-4AF1-A2E6-45D927A7BC5C}" srcOrd="0" destOrd="0" presId="urn:microsoft.com/office/officeart/2005/8/layout/lProcess3"/>
    <dgm:cxn modelId="{FC1C30DB-6093-4D1B-B257-82F47AC2D1AD}" srcId="{20A47DD7-7B8B-4F8A-B193-D63F928A706A}" destId="{F99DB055-2210-49F2-B623-0A8D30A08C76}" srcOrd="4" destOrd="0" parTransId="{C3A234C9-72DE-4F1E-951E-B4F8768B88E2}" sibTransId="{606454CC-BE60-473D-B4E5-DD9F0427F0DD}"/>
    <dgm:cxn modelId="{3511C040-490B-411F-9633-7C196E390259}" type="presOf" srcId="{CB229E7A-248B-4948-BE26-E8948143C17D}" destId="{0CCC03C6-216F-4A09-AA91-AE94F0482B09}" srcOrd="0" destOrd="0" presId="urn:microsoft.com/office/officeart/2005/8/layout/lProcess3"/>
    <dgm:cxn modelId="{8A4486AF-D942-4A02-A1F8-DFB4EBD12703}" srcId="{20A47DD7-7B8B-4F8A-B193-D63F928A706A}" destId="{04921AED-387A-43A4-B04A-E332D878E28D}" srcOrd="2" destOrd="0" parTransId="{B524C15D-E13A-4CFE-8870-18C030FD861C}" sibTransId="{A683E52A-1C29-4316-AE74-9AB4C7FC8E7D}"/>
    <dgm:cxn modelId="{AEBE6F86-8153-41D4-8EDA-1C3170B11473}" srcId="{20A47DD7-7B8B-4F8A-B193-D63F928A706A}" destId="{CB229E7A-248B-4948-BE26-E8948143C17D}" srcOrd="6" destOrd="0" parTransId="{61DC174E-1FE2-454A-8896-AD67D4566715}" sibTransId="{D50E0158-59B0-42B4-8E8E-19B9CEA52C35}"/>
    <dgm:cxn modelId="{F3A95054-FFEF-4DB8-B68A-0C0B4C5CB5A5}" type="presOf" srcId="{47B38954-3276-4EF4-AD91-D385D19644C0}" destId="{3DA3DD30-90BE-4364-A8A8-F1112F7167B0}" srcOrd="0" destOrd="0" presId="urn:microsoft.com/office/officeart/2005/8/layout/lProcess3"/>
    <dgm:cxn modelId="{C4F8D72A-83C3-4B62-BB6A-432D5A26A7F0}" srcId="{20A47DD7-7B8B-4F8A-B193-D63F928A706A}" destId="{14D86957-4755-447A-95EC-5034785D1EF0}" srcOrd="5" destOrd="0" parTransId="{C0036068-E01D-41E6-B587-1D7AA1E88673}" sibTransId="{FF7C667B-187C-4619-9A90-1A10B68645A3}"/>
    <dgm:cxn modelId="{A3BCB530-433C-4A92-BF3A-F5F05341B5EF}" type="presOf" srcId="{20A47DD7-7B8B-4F8A-B193-D63F928A706A}" destId="{64844E8E-2478-4A55-9785-947CD316F1EA}" srcOrd="0" destOrd="0" presId="urn:microsoft.com/office/officeart/2005/8/layout/lProcess3"/>
    <dgm:cxn modelId="{2B676C26-DA97-4650-8EE2-1F22C9AD896A}" srcId="{20A47DD7-7B8B-4F8A-B193-D63F928A706A}" destId="{F827F1DB-A574-4038-A04E-292B5F556286}" srcOrd="8" destOrd="0" parTransId="{82CFF717-9060-4ACF-A233-10B3624D0191}" sibTransId="{21E9032E-F854-4DD4-9E3D-4E197FB02E96}"/>
    <dgm:cxn modelId="{43ED3890-B72D-499D-A419-266BFB56907E}" type="presOf" srcId="{04921AED-387A-43A4-B04A-E332D878E28D}" destId="{CBD1903F-0CB6-4021-8650-4F0AF0CA2021}" srcOrd="0" destOrd="0" presId="urn:microsoft.com/office/officeart/2005/8/layout/lProcess3"/>
    <dgm:cxn modelId="{A6308E4C-3CFE-43AE-A0E9-26F1F134271E}" srcId="{20A47DD7-7B8B-4F8A-B193-D63F928A706A}" destId="{E0786693-0883-473B-917D-7B6E379B56FA}" srcOrd="7" destOrd="0" parTransId="{11E8C7C2-B2CE-4658-A014-0F610EC3B5DC}" sibTransId="{973A1AA8-C93C-47A9-A0D3-EEB661A72074}"/>
    <dgm:cxn modelId="{2B0C793C-9436-4339-9C47-415A19EE5EB5}" srcId="{20A47DD7-7B8B-4F8A-B193-D63F928A706A}" destId="{4498A272-7DA6-433F-B616-92C2410927AF}" srcOrd="3" destOrd="0" parTransId="{F5EB5101-A6EF-445F-A5BC-5EDD7F833F0C}" sibTransId="{2C7FD7B2-2071-44F5-8B0D-7BC62BBDAAB5}"/>
    <dgm:cxn modelId="{EEEEE573-7CC8-4CA5-8B38-DC0EB3DD6E09}" type="presOf" srcId="{14D86957-4755-447A-95EC-5034785D1EF0}" destId="{4DF9A80C-E8FE-4BA8-97E5-4727AF48300F}" srcOrd="0" destOrd="0" presId="urn:microsoft.com/office/officeart/2005/8/layout/lProcess3"/>
    <dgm:cxn modelId="{DAAE25DE-7695-4F6F-BA85-796B2098281F}" srcId="{20A47DD7-7B8B-4F8A-B193-D63F928A706A}" destId="{D627FF82-FB07-40CF-8DD1-FB2F439A5CCD}" srcOrd="1" destOrd="0" parTransId="{6A7B8E2E-825B-48BB-B105-D3AFEFE81D03}" sibTransId="{28C62CCF-8D01-4399-96F4-8B0BA1898DC3}"/>
    <dgm:cxn modelId="{7E2A302A-0685-4894-8594-54CA2ABDC391}" type="presParOf" srcId="{64844E8E-2478-4A55-9785-947CD316F1EA}" destId="{3DFE8152-0A28-4B86-BC87-0AA74E101B23}" srcOrd="0" destOrd="0" presId="urn:microsoft.com/office/officeart/2005/8/layout/lProcess3"/>
    <dgm:cxn modelId="{9C7001D0-A3B5-4B02-875A-1C247023308A}" type="presParOf" srcId="{3DFE8152-0A28-4B86-BC87-0AA74E101B23}" destId="{3DA3DD30-90BE-4364-A8A8-F1112F7167B0}" srcOrd="0" destOrd="0" presId="urn:microsoft.com/office/officeart/2005/8/layout/lProcess3"/>
    <dgm:cxn modelId="{B475A132-6B09-4E9B-954E-785FB144A871}" type="presParOf" srcId="{64844E8E-2478-4A55-9785-947CD316F1EA}" destId="{A4123202-DBE0-4ED4-AC14-5F0C82F8AF29}" srcOrd="1" destOrd="0" presId="urn:microsoft.com/office/officeart/2005/8/layout/lProcess3"/>
    <dgm:cxn modelId="{3900AF14-1AD4-46E9-90AB-14E22F339172}" type="presParOf" srcId="{64844E8E-2478-4A55-9785-947CD316F1EA}" destId="{42F99DA2-3940-4909-9468-26ED39DC96DD}" srcOrd="2" destOrd="0" presId="urn:microsoft.com/office/officeart/2005/8/layout/lProcess3"/>
    <dgm:cxn modelId="{D95DF44B-BC96-418F-B3D3-6D9B1F74A587}" type="presParOf" srcId="{42F99DA2-3940-4909-9468-26ED39DC96DD}" destId="{4FB97620-1109-46BC-8F24-8C944F969F7C}" srcOrd="0" destOrd="0" presId="urn:microsoft.com/office/officeart/2005/8/layout/lProcess3"/>
    <dgm:cxn modelId="{56E7E337-1BB2-4DA5-930A-8600F0B96324}" type="presParOf" srcId="{64844E8E-2478-4A55-9785-947CD316F1EA}" destId="{D3BE453B-3793-4250-9741-9FFAFBC1FA5C}" srcOrd="3" destOrd="0" presId="urn:microsoft.com/office/officeart/2005/8/layout/lProcess3"/>
    <dgm:cxn modelId="{1E3BB675-EE70-4551-8E2F-5CDA898C9B4E}" type="presParOf" srcId="{64844E8E-2478-4A55-9785-947CD316F1EA}" destId="{FE9B2679-6E1F-4B89-B272-6255173564F4}" srcOrd="4" destOrd="0" presId="urn:microsoft.com/office/officeart/2005/8/layout/lProcess3"/>
    <dgm:cxn modelId="{7EA76C4C-81C9-4F10-AF40-E77F6ABBC2C6}" type="presParOf" srcId="{FE9B2679-6E1F-4B89-B272-6255173564F4}" destId="{CBD1903F-0CB6-4021-8650-4F0AF0CA2021}" srcOrd="0" destOrd="0" presId="urn:microsoft.com/office/officeart/2005/8/layout/lProcess3"/>
    <dgm:cxn modelId="{FD422865-7A86-4635-BDF4-DB77CDA585C1}" type="presParOf" srcId="{64844E8E-2478-4A55-9785-947CD316F1EA}" destId="{F1949E1D-1C4B-4B0D-B12A-C46DB774E969}" srcOrd="5" destOrd="0" presId="urn:microsoft.com/office/officeart/2005/8/layout/lProcess3"/>
    <dgm:cxn modelId="{6A108433-0668-4B85-91EA-F8F18EB0A14F}" type="presParOf" srcId="{64844E8E-2478-4A55-9785-947CD316F1EA}" destId="{E54FDB86-9FAA-4C78-92A2-A69820BDC4FF}" srcOrd="6" destOrd="0" presId="urn:microsoft.com/office/officeart/2005/8/layout/lProcess3"/>
    <dgm:cxn modelId="{9FC23AFA-7801-4328-940F-A2C745135D42}" type="presParOf" srcId="{E54FDB86-9FAA-4C78-92A2-A69820BDC4FF}" destId="{9DFD3697-B138-492F-BEDD-205D046FBA42}" srcOrd="0" destOrd="0" presId="urn:microsoft.com/office/officeart/2005/8/layout/lProcess3"/>
    <dgm:cxn modelId="{18AB8D5A-298B-41E5-B98E-3D205E6BD430}" type="presParOf" srcId="{64844E8E-2478-4A55-9785-947CD316F1EA}" destId="{CA274CCF-D81C-47DC-8024-96F5196ACAA4}" srcOrd="7" destOrd="0" presId="urn:microsoft.com/office/officeart/2005/8/layout/lProcess3"/>
    <dgm:cxn modelId="{1EFAC887-CC7F-4B82-851D-A10124B0788C}" type="presParOf" srcId="{64844E8E-2478-4A55-9785-947CD316F1EA}" destId="{7BE0859C-EBF2-4A61-A824-3421A60563BB}" srcOrd="8" destOrd="0" presId="urn:microsoft.com/office/officeart/2005/8/layout/lProcess3"/>
    <dgm:cxn modelId="{129DC59E-2BFC-4055-841D-D8BF23F36E82}" type="presParOf" srcId="{7BE0859C-EBF2-4A61-A824-3421A60563BB}" destId="{38F61F9C-7E0B-46E5-AC72-38FA1F68F1B3}" srcOrd="0" destOrd="0" presId="urn:microsoft.com/office/officeart/2005/8/layout/lProcess3"/>
    <dgm:cxn modelId="{F3DAD6BD-C6B3-45C0-9E24-7A4127BA2FF2}" type="presParOf" srcId="{64844E8E-2478-4A55-9785-947CD316F1EA}" destId="{D75B3D17-EEB1-4507-86A8-66F9ED4A39AF}" srcOrd="9" destOrd="0" presId="urn:microsoft.com/office/officeart/2005/8/layout/lProcess3"/>
    <dgm:cxn modelId="{A167B06A-3193-44D9-98CA-200273F78D8B}" type="presParOf" srcId="{64844E8E-2478-4A55-9785-947CD316F1EA}" destId="{66CF2DEC-6503-494D-997F-DBC7DF407038}" srcOrd="10" destOrd="0" presId="urn:microsoft.com/office/officeart/2005/8/layout/lProcess3"/>
    <dgm:cxn modelId="{CEA69DB8-00E5-4518-A525-A7A2CC5D191F}" type="presParOf" srcId="{66CF2DEC-6503-494D-997F-DBC7DF407038}" destId="{4DF9A80C-E8FE-4BA8-97E5-4727AF48300F}" srcOrd="0" destOrd="0" presId="urn:microsoft.com/office/officeart/2005/8/layout/lProcess3"/>
    <dgm:cxn modelId="{A06FCC85-BB4F-4012-891F-E31C11F623AD}" type="presParOf" srcId="{64844E8E-2478-4A55-9785-947CD316F1EA}" destId="{21CB3232-C40D-4405-A4AD-DF36DB98C267}" srcOrd="11" destOrd="0" presId="urn:microsoft.com/office/officeart/2005/8/layout/lProcess3"/>
    <dgm:cxn modelId="{6F52F73A-F68C-4C4E-A532-8DA3BFC15B38}" type="presParOf" srcId="{64844E8E-2478-4A55-9785-947CD316F1EA}" destId="{671EDA23-9CB2-436B-9DB5-A4723DC2EEFD}" srcOrd="12" destOrd="0" presId="urn:microsoft.com/office/officeart/2005/8/layout/lProcess3"/>
    <dgm:cxn modelId="{1345E7A7-FF4E-44A7-9A39-585C356150CF}" type="presParOf" srcId="{671EDA23-9CB2-436B-9DB5-A4723DC2EEFD}" destId="{0CCC03C6-216F-4A09-AA91-AE94F0482B09}" srcOrd="0" destOrd="0" presId="urn:microsoft.com/office/officeart/2005/8/layout/lProcess3"/>
    <dgm:cxn modelId="{60CF2887-0686-4CE0-A4AC-20DBB3627BA3}" type="presParOf" srcId="{64844E8E-2478-4A55-9785-947CD316F1EA}" destId="{08E8CA80-5AE9-4FFC-913B-2641C73B7B70}" srcOrd="13" destOrd="0" presId="urn:microsoft.com/office/officeart/2005/8/layout/lProcess3"/>
    <dgm:cxn modelId="{761E6610-4FBC-4490-93A8-48E8A2FCFFDF}" type="presParOf" srcId="{64844E8E-2478-4A55-9785-947CD316F1EA}" destId="{634A4810-6932-4756-85E2-00CC63841CC4}" srcOrd="14" destOrd="0" presId="urn:microsoft.com/office/officeart/2005/8/layout/lProcess3"/>
    <dgm:cxn modelId="{67FAE728-C576-4CF3-83FE-28622078EC14}" type="presParOf" srcId="{634A4810-6932-4756-85E2-00CC63841CC4}" destId="{ED730B37-4FBB-4E1B-990C-CA92CA4CFD21}" srcOrd="0" destOrd="0" presId="urn:microsoft.com/office/officeart/2005/8/layout/lProcess3"/>
    <dgm:cxn modelId="{A9B1F893-D3F4-43C7-8928-29E80778CA40}" type="presParOf" srcId="{64844E8E-2478-4A55-9785-947CD316F1EA}" destId="{6453B28E-F80A-4C5F-87C3-70D5C3BB8106}" srcOrd="15" destOrd="0" presId="urn:microsoft.com/office/officeart/2005/8/layout/lProcess3"/>
    <dgm:cxn modelId="{B6D60668-E4C7-47FE-80BA-9764A3EFA863}" type="presParOf" srcId="{64844E8E-2478-4A55-9785-947CD316F1EA}" destId="{8FCD1D6D-EC61-4C79-B809-A5DD7CD9C914}" srcOrd="16" destOrd="0" presId="urn:microsoft.com/office/officeart/2005/8/layout/lProcess3"/>
    <dgm:cxn modelId="{20D9BAA5-156E-4342-B0D2-CEAFB2E79935}" type="presParOf" srcId="{8FCD1D6D-EC61-4C79-B809-A5DD7CD9C914}" destId="{811C464F-DD4F-4678-9055-B39E2CE56B0A}" srcOrd="0" destOrd="0" presId="urn:microsoft.com/office/officeart/2005/8/layout/lProcess3"/>
    <dgm:cxn modelId="{52494BE6-14F9-495B-AE11-816F748C0684}" type="presParOf" srcId="{64844E8E-2478-4A55-9785-947CD316F1EA}" destId="{993A2CDC-6C23-4223-BA1B-17F2B9CA979B}" srcOrd="17" destOrd="0" presId="urn:microsoft.com/office/officeart/2005/8/layout/lProcess3"/>
    <dgm:cxn modelId="{06DF8263-9ECB-48A9-B628-64CAEEA7A451}" type="presParOf" srcId="{64844E8E-2478-4A55-9785-947CD316F1EA}" destId="{DF19814C-115C-48E3-8708-E664096AA5CA}" srcOrd="18" destOrd="0" presId="urn:microsoft.com/office/officeart/2005/8/layout/lProcess3"/>
    <dgm:cxn modelId="{D93EBAFD-8D0A-46F0-9334-CC1624F4EE92}" type="presParOf" srcId="{DF19814C-115C-48E3-8708-E664096AA5CA}" destId="{8A27D87A-3D32-4AF1-A2E6-45D927A7BC5C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49D675B-84E5-4364-B59C-9A8712E108BE}" type="doc">
      <dgm:prSet loTypeId="urn:microsoft.com/office/officeart/2005/8/layout/process1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3B9D0527-68F4-45DF-ACA4-1C466D845158}">
      <dgm:prSet/>
      <dgm:spPr>
        <a:solidFill>
          <a:srgbClr val="7030A0"/>
        </a:solidFill>
      </dgm:spPr>
      <dgm:t>
        <a:bodyPr/>
        <a:lstStyle/>
        <a:p>
          <a:pPr rtl="0"/>
          <a:r>
            <a:rPr lang="en-US" smtClean="0"/>
            <a:t>Curriculum vitae (</a:t>
          </a:r>
          <a:r>
            <a:rPr lang="bg-BG" smtClean="0"/>
            <a:t>от латински)</a:t>
          </a:r>
          <a:endParaRPr lang="bg-BG"/>
        </a:p>
      </dgm:t>
    </dgm:pt>
    <dgm:pt modelId="{BC22201A-552C-4B7F-84B3-4C6E315B54AC}" type="parTrans" cxnId="{E6FF5B7A-3BD5-46FE-B171-D0A5D242BE6A}">
      <dgm:prSet/>
      <dgm:spPr/>
      <dgm:t>
        <a:bodyPr/>
        <a:lstStyle/>
        <a:p>
          <a:endParaRPr lang="bg-BG"/>
        </a:p>
      </dgm:t>
    </dgm:pt>
    <dgm:pt modelId="{56EB0ADB-ABC3-4CAB-97AA-2B35CF483455}" type="sibTrans" cxnId="{E6FF5B7A-3BD5-46FE-B171-D0A5D242BE6A}">
      <dgm:prSet/>
      <dgm:spPr/>
      <dgm:t>
        <a:bodyPr/>
        <a:lstStyle/>
        <a:p>
          <a:endParaRPr lang="bg-BG"/>
        </a:p>
      </dgm:t>
    </dgm:pt>
    <dgm:pt modelId="{130A340C-8EBA-4C78-B7B0-8282E52569DF}" type="pres">
      <dgm:prSet presAssocID="{C49D675B-84E5-4364-B59C-9A8712E108B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848B92E0-CD5E-4BB8-9CD0-C15BD0D3AF3B}" type="pres">
      <dgm:prSet presAssocID="{3B9D0527-68F4-45DF-ACA4-1C466D845158}" presName="node" presStyleLbl="node1" presStyleIdx="0" presStyleCnt="1" custScaleX="73403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E6FF5B7A-3BD5-46FE-B171-D0A5D242BE6A}" srcId="{C49D675B-84E5-4364-B59C-9A8712E108BE}" destId="{3B9D0527-68F4-45DF-ACA4-1C466D845158}" srcOrd="0" destOrd="0" parTransId="{BC22201A-552C-4B7F-84B3-4C6E315B54AC}" sibTransId="{56EB0ADB-ABC3-4CAB-97AA-2B35CF483455}"/>
    <dgm:cxn modelId="{F511974F-5EB6-46BB-B6B0-11889BE2EB52}" type="presOf" srcId="{3B9D0527-68F4-45DF-ACA4-1C466D845158}" destId="{848B92E0-CD5E-4BB8-9CD0-C15BD0D3AF3B}" srcOrd="0" destOrd="0" presId="urn:microsoft.com/office/officeart/2005/8/layout/process1"/>
    <dgm:cxn modelId="{14CE4CAC-933B-4374-935C-081650864908}" type="presOf" srcId="{C49D675B-84E5-4364-B59C-9A8712E108BE}" destId="{130A340C-8EBA-4C78-B7B0-8282E52569DF}" srcOrd="0" destOrd="0" presId="urn:microsoft.com/office/officeart/2005/8/layout/process1"/>
    <dgm:cxn modelId="{83AE3559-6162-407F-A55F-F108B593E9AF}" type="presParOf" srcId="{130A340C-8EBA-4C78-B7B0-8282E52569DF}" destId="{848B92E0-CD5E-4BB8-9CD0-C15BD0D3AF3B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C0ED7-49B4-49A3-A1F7-D7ADB3C3C994}">
      <dsp:nvSpPr>
        <dsp:cNvPr id="0" name=""/>
        <dsp:cNvSpPr/>
      </dsp:nvSpPr>
      <dsp:spPr>
        <a:xfrm>
          <a:off x="587701" y="0"/>
          <a:ext cx="6660620" cy="48006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A88A6C9F-308E-4B56-B8B4-505416C44962}">
      <dsp:nvSpPr>
        <dsp:cNvPr id="0" name=""/>
        <dsp:cNvSpPr/>
      </dsp:nvSpPr>
      <dsp:spPr>
        <a:xfrm>
          <a:off x="4362" y="1080125"/>
          <a:ext cx="1687346" cy="2640349"/>
        </a:xfrm>
        <a:prstGeom prst="roundRect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dirty="0" smtClean="0"/>
            <a:t>Проучете фирмата/ институцията, в която кандидатствате</a:t>
          </a:r>
          <a:endParaRPr lang="bg-BG" sz="1800" kern="1200" dirty="0"/>
        </a:p>
      </dsp:txBody>
      <dsp:txXfrm>
        <a:off x="86731" y="1162494"/>
        <a:ext cx="1522608" cy="2475611"/>
      </dsp:txXfrm>
    </dsp:sp>
    <dsp:sp modelId="{D91AEFA5-4E75-4828-AADB-6F7F04E1CB9B}">
      <dsp:nvSpPr>
        <dsp:cNvPr id="0" name=""/>
        <dsp:cNvSpPr/>
      </dsp:nvSpPr>
      <dsp:spPr>
        <a:xfrm>
          <a:off x="1972934" y="1080125"/>
          <a:ext cx="1687346" cy="2640349"/>
        </a:xfrm>
        <a:prstGeom prst="roundRect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dirty="0" smtClean="0"/>
            <a:t>Преценете доколко позицията отговаря на Вашите изисквания</a:t>
          </a:r>
          <a:endParaRPr lang="bg-BG" sz="1800" kern="1200" dirty="0"/>
        </a:p>
      </dsp:txBody>
      <dsp:txXfrm>
        <a:off x="2055303" y="1162494"/>
        <a:ext cx="1522608" cy="2475611"/>
      </dsp:txXfrm>
    </dsp:sp>
    <dsp:sp modelId="{A0BC1E1E-42BC-4727-B0AA-2E3BDB788F11}">
      <dsp:nvSpPr>
        <dsp:cNvPr id="0" name=""/>
        <dsp:cNvSpPr/>
      </dsp:nvSpPr>
      <dsp:spPr>
        <a:xfrm>
          <a:off x="3941505" y="1080125"/>
          <a:ext cx="1921584" cy="2640349"/>
        </a:xfrm>
        <a:prstGeom prst="roundRect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dirty="0" smtClean="0"/>
            <a:t>Преценете доколко Вие отговаряте на изискванията за длъжността (образование, опит, лични качества)</a:t>
          </a:r>
          <a:endParaRPr lang="bg-BG" sz="1800" kern="1200" dirty="0"/>
        </a:p>
      </dsp:txBody>
      <dsp:txXfrm>
        <a:off x="4035309" y="1173929"/>
        <a:ext cx="1733976" cy="2452741"/>
      </dsp:txXfrm>
    </dsp:sp>
    <dsp:sp modelId="{8ED9861C-3557-45C1-938B-21189CDD4109}">
      <dsp:nvSpPr>
        <dsp:cNvPr id="0" name=""/>
        <dsp:cNvSpPr/>
      </dsp:nvSpPr>
      <dsp:spPr>
        <a:xfrm>
          <a:off x="6144314" y="1080125"/>
          <a:ext cx="1687346" cy="2640349"/>
        </a:xfrm>
        <a:prstGeom prst="roundRect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1800" kern="1200" dirty="0" smtClean="0"/>
            <a:t>Подгответе внимателно всички документи, които изисква работодателя </a:t>
          </a:r>
          <a:endParaRPr lang="bg-BG" sz="1800" kern="1200" dirty="0"/>
        </a:p>
      </dsp:txBody>
      <dsp:txXfrm>
        <a:off x="6226683" y="1162494"/>
        <a:ext cx="1522608" cy="24756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C38E19-9868-4B1F-8589-62132E200F7D}">
      <dsp:nvSpPr>
        <dsp:cNvPr id="0" name=""/>
        <dsp:cNvSpPr/>
      </dsp:nvSpPr>
      <dsp:spPr>
        <a:xfrm>
          <a:off x="288033" y="1836"/>
          <a:ext cx="7056781" cy="618678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kern="1200" dirty="0" smtClean="0"/>
            <a:t>Университетски кариерен </a:t>
          </a:r>
          <a:r>
            <a:rPr lang="bg-BG" sz="2400" kern="1200" dirty="0" smtClean="0"/>
            <a:t>център</a:t>
          </a:r>
          <a:endParaRPr lang="bg-BG" sz="2400" kern="1200" dirty="0"/>
        </a:p>
      </dsp:txBody>
      <dsp:txXfrm>
        <a:off x="597372" y="1836"/>
        <a:ext cx="6438103" cy="618678"/>
      </dsp:txXfrm>
    </dsp:sp>
    <dsp:sp modelId="{BCCBC97C-EB91-4CCE-A3F5-D2CC21F4CB2C}">
      <dsp:nvSpPr>
        <dsp:cNvPr id="0" name=""/>
        <dsp:cNvSpPr/>
      </dsp:nvSpPr>
      <dsp:spPr>
        <a:xfrm>
          <a:off x="288033" y="707129"/>
          <a:ext cx="7056781" cy="618678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kern="1200" dirty="0" smtClean="0"/>
            <a:t>Студентски форуми („Дни на кариерата“ и др</a:t>
          </a:r>
          <a:r>
            <a:rPr lang="bg-BG" sz="2400" kern="1200" dirty="0" smtClean="0"/>
            <a:t>.)</a:t>
          </a:r>
          <a:endParaRPr lang="bg-BG" sz="2400" kern="1200" dirty="0"/>
        </a:p>
      </dsp:txBody>
      <dsp:txXfrm>
        <a:off x="597372" y="707129"/>
        <a:ext cx="6438103" cy="618678"/>
      </dsp:txXfrm>
    </dsp:sp>
    <dsp:sp modelId="{B1624D0F-5053-4EB6-A4FF-7620B9509D93}">
      <dsp:nvSpPr>
        <dsp:cNvPr id="0" name=""/>
        <dsp:cNvSpPr/>
      </dsp:nvSpPr>
      <dsp:spPr>
        <a:xfrm>
          <a:off x="288033" y="1412422"/>
          <a:ext cx="7056781" cy="618678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kern="1200" dirty="0" smtClean="0"/>
            <a:t>Дирекция „Бюро по труда</a:t>
          </a:r>
          <a:r>
            <a:rPr lang="bg-BG" sz="2400" kern="1200" dirty="0" smtClean="0"/>
            <a:t>“</a:t>
          </a:r>
          <a:endParaRPr lang="bg-BG" sz="2400" kern="1200" dirty="0"/>
        </a:p>
      </dsp:txBody>
      <dsp:txXfrm>
        <a:off x="597372" y="1412422"/>
        <a:ext cx="6438103" cy="618678"/>
      </dsp:txXfrm>
    </dsp:sp>
    <dsp:sp modelId="{8AF4CCC5-595E-4C65-B696-27CFCFB094D7}">
      <dsp:nvSpPr>
        <dsp:cNvPr id="0" name=""/>
        <dsp:cNvSpPr/>
      </dsp:nvSpPr>
      <dsp:spPr>
        <a:xfrm>
          <a:off x="288033" y="2117715"/>
          <a:ext cx="7056781" cy="618678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kern="1200" dirty="0" smtClean="0"/>
            <a:t>Частни посредници на пазара на труда (агенции за подбор, „трудови борси</a:t>
          </a:r>
          <a:r>
            <a:rPr lang="bg-BG" sz="2400" kern="1200" dirty="0" smtClean="0"/>
            <a:t>“)</a:t>
          </a:r>
          <a:endParaRPr lang="bg-BG" sz="2400" kern="1200" dirty="0"/>
        </a:p>
      </dsp:txBody>
      <dsp:txXfrm>
        <a:off x="597372" y="2117715"/>
        <a:ext cx="6438103" cy="618678"/>
      </dsp:txXfrm>
    </dsp:sp>
    <dsp:sp modelId="{2BC6A86C-B5DF-44AF-B6A9-BB1F09AEB209}">
      <dsp:nvSpPr>
        <dsp:cNvPr id="0" name=""/>
        <dsp:cNvSpPr/>
      </dsp:nvSpPr>
      <dsp:spPr>
        <a:xfrm>
          <a:off x="288033" y="2823008"/>
          <a:ext cx="7056781" cy="618678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kern="1200" dirty="0" smtClean="0"/>
            <a:t>Сайтове за </a:t>
          </a:r>
          <a:r>
            <a:rPr lang="bg-BG" sz="2400" kern="1200" dirty="0" smtClean="0"/>
            <a:t>работа</a:t>
          </a:r>
          <a:endParaRPr lang="bg-BG" sz="2400" kern="1200" dirty="0"/>
        </a:p>
      </dsp:txBody>
      <dsp:txXfrm>
        <a:off x="597372" y="2823008"/>
        <a:ext cx="6438103" cy="618678"/>
      </dsp:txXfrm>
    </dsp:sp>
    <dsp:sp modelId="{1BDCDA6C-8816-4215-88B6-6A6AC03F4E9F}">
      <dsp:nvSpPr>
        <dsp:cNvPr id="0" name=""/>
        <dsp:cNvSpPr/>
      </dsp:nvSpPr>
      <dsp:spPr>
        <a:xfrm>
          <a:off x="288033" y="3528301"/>
          <a:ext cx="7056781" cy="618678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kern="1200" dirty="0" smtClean="0"/>
            <a:t>Сайтовете на фирмите и </a:t>
          </a:r>
          <a:r>
            <a:rPr lang="bg-BG" sz="2400" kern="1200" dirty="0" smtClean="0"/>
            <a:t>институциите</a:t>
          </a:r>
          <a:endParaRPr lang="bg-BG" sz="2400" kern="1200" dirty="0"/>
        </a:p>
      </dsp:txBody>
      <dsp:txXfrm>
        <a:off x="597372" y="3528301"/>
        <a:ext cx="6438103" cy="618678"/>
      </dsp:txXfrm>
    </dsp:sp>
    <dsp:sp modelId="{7163BD89-3B41-48B7-B1CF-171E71125035}">
      <dsp:nvSpPr>
        <dsp:cNvPr id="0" name=""/>
        <dsp:cNvSpPr/>
      </dsp:nvSpPr>
      <dsp:spPr>
        <a:xfrm>
          <a:off x="288033" y="4233595"/>
          <a:ext cx="7056781" cy="618678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kern="1200" dirty="0" smtClean="0"/>
            <a:t>Печатни </a:t>
          </a:r>
          <a:r>
            <a:rPr lang="bg-BG" sz="2400" kern="1200" dirty="0" smtClean="0"/>
            <a:t>издания</a:t>
          </a:r>
          <a:endParaRPr lang="bg-BG" sz="2400" kern="1200" dirty="0"/>
        </a:p>
      </dsp:txBody>
      <dsp:txXfrm>
        <a:off x="597372" y="4233595"/>
        <a:ext cx="6438103" cy="618678"/>
      </dsp:txXfrm>
    </dsp:sp>
    <dsp:sp modelId="{422E965D-1CE7-4C68-95D5-FBAC4A943C33}">
      <dsp:nvSpPr>
        <dsp:cNvPr id="0" name=""/>
        <dsp:cNvSpPr/>
      </dsp:nvSpPr>
      <dsp:spPr>
        <a:xfrm>
          <a:off x="288033" y="4938888"/>
          <a:ext cx="7056781" cy="618678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kern="1200" dirty="0" smtClean="0"/>
            <a:t>Социални (професионални) мрежи- </a:t>
          </a:r>
          <a:r>
            <a:rPr lang="en-US" sz="2400" kern="1200" dirty="0" smtClean="0"/>
            <a:t>Linked </a:t>
          </a:r>
          <a:r>
            <a:rPr lang="en-US" sz="2400" kern="1200" dirty="0" smtClean="0"/>
            <a:t>in</a:t>
          </a:r>
          <a:endParaRPr lang="bg-BG" sz="2400" kern="1200" dirty="0"/>
        </a:p>
      </dsp:txBody>
      <dsp:txXfrm>
        <a:off x="597372" y="4938888"/>
        <a:ext cx="6438103" cy="618678"/>
      </dsp:txXfrm>
    </dsp:sp>
    <dsp:sp modelId="{E5F8F4E9-866C-4640-A659-C600ADA852B2}">
      <dsp:nvSpPr>
        <dsp:cNvPr id="0" name=""/>
        <dsp:cNvSpPr/>
      </dsp:nvSpPr>
      <dsp:spPr>
        <a:xfrm>
          <a:off x="288033" y="5644181"/>
          <a:ext cx="7056781" cy="618678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400" kern="1200" dirty="0" smtClean="0"/>
            <a:t>Лични </a:t>
          </a:r>
          <a:r>
            <a:rPr lang="bg-BG" sz="2400" kern="1200" dirty="0" smtClean="0"/>
            <a:t>контакти</a:t>
          </a:r>
          <a:endParaRPr lang="bg-BG" sz="2400" kern="1200" dirty="0"/>
        </a:p>
      </dsp:txBody>
      <dsp:txXfrm>
        <a:off x="597372" y="5644181"/>
        <a:ext cx="6438103" cy="6186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3DD30-90BE-4364-A8A8-F1112F7167B0}">
      <dsp:nvSpPr>
        <dsp:cNvPr id="0" name=""/>
        <dsp:cNvSpPr/>
      </dsp:nvSpPr>
      <dsp:spPr>
        <a:xfrm>
          <a:off x="1128936" y="2076"/>
          <a:ext cx="5362126" cy="466576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smtClean="0"/>
            <a:t>Заявление за кандидатстване</a:t>
          </a:r>
          <a:endParaRPr lang="bg-BG" sz="2000" kern="1200"/>
        </a:p>
      </dsp:txBody>
      <dsp:txXfrm>
        <a:off x="1362224" y="2076"/>
        <a:ext cx="4895550" cy="466576"/>
      </dsp:txXfrm>
    </dsp:sp>
    <dsp:sp modelId="{4FB97620-1109-46BC-8F24-8C944F969F7C}">
      <dsp:nvSpPr>
        <dsp:cNvPr id="0" name=""/>
        <dsp:cNvSpPr/>
      </dsp:nvSpPr>
      <dsp:spPr>
        <a:xfrm>
          <a:off x="1128936" y="533972"/>
          <a:ext cx="5362126" cy="466576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dirty="0" smtClean="0"/>
            <a:t>Автобиография </a:t>
          </a:r>
          <a:r>
            <a:rPr lang="en-US" sz="2000" kern="1200" dirty="0" smtClean="0"/>
            <a:t>(CV)</a:t>
          </a:r>
          <a:endParaRPr lang="bg-BG" sz="2000" kern="1200" dirty="0"/>
        </a:p>
      </dsp:txBody>
      <dsp:txXfrm>
        <a:off x="1362224" y="533972"/>
        <a:ext cx="4895550" cy="466576"/>
      </dsp:txXfrm>
    </dsp:sp>
    <dsp:sp modelId="{CBD1903F-0CB6-4021-8650-4F0AF0CA2021}">
      <dsp:nvSpPr>
        <dsp:cNvPr id="0" name=""/>
        <dsp:cNvSpPr/>
      </dsp:nvSpPr>
      <dsp:spPr>
        <a:xfrm>
          <a:off x="1128936" y="1065869"/>
          <a:ext cx="5362126" cy="466576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smtClean="0"/>
            <a:t>Мотивационно писмо</a:t>
          </a:r>
          <a:endParaRPr lang="bg-BG" sz="2000" kern="1200"/>
        </a:p>
      </dsp:txBody>
      <dsp:txXfrm>
        <a:off x="1362224" y="1065869"/>
        <a:ext cx="4895550" cy="466576"/>
      </dsp:txXfrm>
    </dsp:sp>
    <dsp:sp modelId="{9DFD3697-B138-492F-BEDD-205D046FBA42}">
      <dsp:nvSpPr>
        <dsp:cNvPr id="0" name=""/>
        <dsp:cNvSpPr/>
      </dsp:nvSpPr>
      <dsp:spPr>
        <a:xfrm>
          <a:off x="1128936" y="1597766"/>
          <a:ext cx="5362126" cy="466576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smtClean="0"/>
            <a:t>Документи доказващи образование (копия)</a:t>
          </a:r>
          <a:endParaRPr lang="bg-BG" sz="2000" kern="1200"/>
        </a:p>
      </dsp:txBody>
      <dsp:txXfrm>
        <a:off x="1362224" y="1597766"/>
        <a:ext cx="4895550" cy="466576"/>
      </dsp:txXfrm>
    </dsp:sp>
    <dsp:sp modelId="{38F61F9C-7E0B-46E5-AC72-38FA1F68F1B3}">
      <dsp:nvSpPr>
        <dsp:cNvPr id="0" name=""/>
        <dsp:cNvSpPr/>
      </dsp:nvSpPr>
      <dsp:spPr>
        <a:xfrm>
          <a:off x="1128936" y="2129663"/>
          <a:ext cx="5362126" cy="466576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smtClean="0"/>
            <a:t>Документи доказващи трудов опит (копия)</a:t>
          </a:r>
          <a:endParaRPr lang="bg-BG" sz="2000" kern="1200"/>
        </a:p>
      </dsp:txBody>
      <dsp:txXfrm>
        <a:off x="1362224" y="2129663"/>
        <a:ext cx="4895550" cy="466576"/>
      </dsp:txXfrm>
    </dsp:sp>
    <dsp:sp modelId="{4DF9A80C-E8FE-4BA8-97E5-4727AF48300F}">
      <dsp:nvSpPr>
        <dsp:cNvPr id="0" name=""/>
        <dsp:cNvSpPr/>
      </dsp:nvSpPr>
      <dsp:spPr>
        <a:xfrm>
          <a:off x="1128936" y="2661560"/>
          <a:ext cx="5362126" cy="466576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smtClean="0"/>
            <a:t>Препоръки</a:t>
          </a:r>
          <a:endParaRPr lang="bg-BG" sz="2000" kern="1200"/>
        </a:p>
      </dsp:txBody>
      <dsp:txXfrm>
        <a:off x="1362224" y="2661560"/>
        <a:ext cx="4895550" cy="466576"/>
      </dsp:txXfrm>
    </dsp:sp>
    <dsp:sp modelId="{0CCC03C6-216F-4A09-AA91-AE94F0482B09}">
      <dsp:nvSpPr>
        <dsp:cNvPr id="0" name=""/>
        <dsp:cNvSpPr/>
      </dsp:nvSpPr>
      <dsp:spPr>
        <a:xfrm>
          <a:off x="1128936" y="3193457"/>
          <a:ext cx="5362126" cy="466576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smtClean="0"/>
            <a:t>Медицинско свидетелство</a:t>
          </a:r>
          <a:endParaRPr lang="bg-BG" sz="2000" kern="1200"/>
        </a:p>
      </dsp:txBody>
      <dsp:txXfrm>
        <a:off x="1362224" y="3193457"/>
        <a:ext cx="4895550" cy="466576"/>
      </dsp:txXfrm>
    </dsp:sp>
    <dsp:sp modelId="{ED730B37-4FBB-4E1B-990C-CA92CA4CFD21}">
      <dsp:nvSpPr>
        <dsp:cNvPr id="0" name=""/>
        <dsp:cNvSpPr/>
      </dsp:nvSpPr>
      <dsp:spPr>
        <a:xfrm>
          <a:off x="1128936" y="3725354"/>
          <a:ext cx="5362126" cy="466576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smtClean="0"/>
            <a:t>Свидетелство за съдимост </a:t>
          </a:r>
          <a:endParaRPr lang="bg-BG" sz="2000" kern="1200"/>
        </a:p>
      </dsp:txBody>
      <dsp:txXfrm>
        <a:off x="1362224" y="3725354"/>
        <a:ext cx="4895550" cy="466576"/>
      </dsp:txXfrm>
    </dsp:sp>
    <dsp:sp modelId="{811C464F-DD4F-4678-9055-B39E2CE56B0A}">
      <dsp:nvSpPr>
        <dsp:cNvPr id="0" name=""/>
        <dsp:cNvSpPr/>
      </dsp:nvSpPr>
      <dsp:spPr>
        <a:xfrm>
          <a:off x="1128936" y="4257250"/>
          <a:ext cx="5362126" cy="466576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smtClean="0"/>
            <a:t>Портфолио</a:t>
          </a:r>
          <a:endParaRPr lang="bg-BG" sz="2000" kern="1200"/>
        </a:p>
      </dsp:txBody>
      <dsp:txXfrm>
        <a:off x="1362224" y="4257250"/>
        <a:ext cx="4895550" cy="466576"/>
      </dsp:txXfrm>
    </dsp:sp>
    <dsp:sp modelId="{8A27D87A-3D32-4AF1-A2E6-45D927A7BC5C}">
      <dsp:nvSpPr>
        <dsp:cNvPr id="0" name=""/>
        <dsp:cNvSpPr/>
      </dsp:nvSpPr>
      <dsp:spPr>
        <a:xfrm>
          <a:off x="1128936" y="4789147"/>
          <a:ext cx="5362126" cy="466576"/>
        </a:xfrm>
        <a:prstGeom prst="chevron">
          <a:avLst/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kern="1200" smtClean="0"/>
            <a:t>И др.</a:t>
          </a:r>
          <a:endParaRPr lang="bg-BG" sz="2000" kern="1200"/>
        </a:p>
      </dsp:txBody>
      <dsp:txXfrm>
        <a:off x="1362224" y="4789147"/>
        <a:ext cx="4895550" cy="4665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8B92E0-CD5E-4BB8-9CD0-C15BD0D3AF3B}">
      <dsp:nvSpPr>
        <dsp:cNvPr id="0" name=""/>
        <dsp:cNvSpPr/>
      </dsp:nvSpPr>
      <dsp:spPr>
        <a:xfrm>
          <a:off x="1080133" y="0"/>
          <a:ext cx="5940124" cy="830997"/>
        </a:xfrm>
        <a:prstGeom prst="roundRect">
          <a:avLst>
            <a:gd name="adj" fmla="val 10000"/>
          </a:avLst>
        </a:prstGeom>
        <a:solidFill>
          <a:srgbClr val="7030A0"/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smtClean="0"/>
            <a:t>Curriculum vitae (</a:t>
          </a:r>
          <a:r>
            <a:rPr lang="bg-BG" sz="3500" kern="1200" smtClean="0"/>
            <a:t>от латински)</a:t>
          </a:r>
          <a:endParaRPr lang="bg-BG" sz="3500" kern="1200"/>
        </a:p>
      </dsp:txBody>
      <dsp:txXfrm>
        <a:off x="1104472" y="24339"/>
        <a:ext cx="5891446" cy="7823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AB5A2-D357-45CD-9169-4875E4A2576A}" type="datetimeFigureOut">
              <a:rPr lang="bg-BG" smtClean="0"/>
              <a:t>4.4.2022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95944-A533-4427-B0CA-33284C25DCD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38986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3C45-A401-46A6-9FD5-0E20202CD6CA}" type="datetimeFigureOut">
              <a:rPr lang="bg-BG" smtClean="0"/>
              <a:t>4.4.2022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9E42-F238-481D-94C6-A865E2235FA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3C45-A401-46A6-9FD5-0E20202CD6CA}" type="datetimeFigureOut">
              <a:rPr lang="bg-BG" smtClean="0"/>
              <a:t>4.4.2022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9E42-F238-481D-94C6-A865E2235FA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3C45-A401-46A6-9FD5-0E20202CD6CA}" type="datetimeFigureOut">
              <a:rPr lang="bg-BG" smtClean="0"/>
              <a:t>4.4.2022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9E42-F238-481D-94C6-A865E2235FA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3C45-A401-46A6-9FD5-0E20202CD6CA}" type="datetimeFigureOut">
              <a:rPr lang="bg-BG" smtClean="0"/>
              <a:t>4.4.2022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9E42-F238-481D-94C6-A865E2235FA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3C45-A401-46A6-9FD5-0E20202CD6CA}" type="datetimeFigureOut">
              <a:rPr lang="bg-BG" smtClean="0"/>
              <a:t>4.4.2022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9E42-F238-481D-94C6-A865E2235FA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3C45-A401-46A6-9FD5-0E20202CD6CA}" type="datetimeFigureOut">
              <a:rPr lang="bg-BG" smtClean="0"/>
              <a:t>4.4.2022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9E42-F238-481D-94C6-A865E2235FA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3C45-A401-46A6-9FD5-0E20202CD6CA}" type="datetimeFigureOut">
              <a:rPr lang="bg-BG" smtClean="0"/>
              <a:t>4.4.2022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9E42-F238-481D-94C6-A865E2235FA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3C45-A401-46A6-9FD5-0E20202CD6CA}" type="datetimeFigureOut">
              <a:rPr lang="bg-BG" smtClean="0"/>
              <a:t>4.4.2022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9E42-F238-481D-94C6-A865E2235FA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3C45-A401-46A6-9FD5-0E20202CD6CA}" type="datetimeFigureOut">
              <a:rPr lang="bg-BG" smtClean="0"/>
              <a:t>4.4.2022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9E42-F238-481D-94C6-A865E2235FA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3C45-A401-46A6-9FD5-0E20202CD6CA}" type="datetimeFigureOut">
              <a:rPr lang="bg-BG" smtClean="0"/>
              <a:t>4.4.2022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F9E42-F238-481D-94C6-A865E2235FA2}" type="slidenum">
              <a:rPr lang="bg-BG" smtClean="0"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3C45-A401-46A6-9FD5-0E20202CD6CA}" type="datetimeFigureOut">
              <a:rPr lang="bg-BG" smtClean="0"/>
              <a:t>4.4.2022 г.</a:t>
            </a:fld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3F9E42-F238-481D-94C6-A865E2235FA2}" type="slidenum">
              <a:rPr lang="bg-BG" smtClean="0"/>
              <a:t>‹#›</a:t>
            </a:fld>
            <a:endParaRPr lang="bg-BG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03F9E42-F238-481D-94C6-A865E2235FA2}" type="slidenum">
              <a:rPr lang="bg-BG" smtClean="0"/>
              <a:t>‹#›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41D3C45-A401-46A6-9FD5-0E20202CD6CA}" type="datetimeFigureOut">
              <a:rPr lang="bg-BG" smtClean="0"/>
              <a:t>4.4.2022 г.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3568" y="2532504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800" dirty="0" smtClean="0">
                <a:solidFill>
                  <a:srgbClr val="002060"/>
                </a:solidFill>
              </a:rPr>
              <a:t>Търсене и кандидатстване за работа</a:t>
            </a:r>
            <a:endParaRPr lang="bg-BG" sz="72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09488" y="5443483"/>
            <a:ext cx="34776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g-BG" dirty="0" smtClean="0">
                <a:solidFill>
                  <a:srgbClr val="002060"/>
                </a:solidFill>
              </a:rPr>
              <a:t>Технически университет</a:t>
            </a:r>
            <a:r>
              <a:rPr lang="en-US" dirty="0" smtClean="0">
                <a:solidFill>
                  <a:srgbClr val="002060"/>
                </a:solidFill>
              </a:rPr>
              <a:t>-</a:t>
            </a:r>
            <a:r>
              <a:rPr lang="bg-BG" dirty="0" smtClean="0">
                <a:solidFill>
                  <a:srgbClr val="002060"/>
                </a:solidFill>
              </a:rPr>
              <a:t> Габрово</a:t>
            </a:r>
          </a:p>
          <a:p>
            <a:pPr algn="ctr"/>
            <a:r>
              <a:rPr lang="bg-BG" dirty="0" smtClean="0">
                <a:solidFill>
                  <a:srgbClr val="002060"/>
                </a:solidFill>
              </a:rPr>
              <a:t>5 април 2022 г.</a:t>
            </a:r>
            <a:endParaRPr lang="bg-B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78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06115"/>
            <a:ext cx="4836392" cy="6674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128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7620000" cy="1143000"/>
          </a:xfrm>
        </p:spPr>
        <p:txBody>
          <a:bodyPr/>
          <a:lstStyle/>
          <a:p>
            <a:r>
              <a:rPr lang="bg-BG" sz="3200" dirty="0">
                <a:solidFill>
                  <a:srgbClr val="002060"/>
                </a:solidFill>
              </a:rPr>
              <a:t>Автобиографията съдържа няколко основни сектора с информация:</a:t>
            </a:r>
            <a:br>
              <a:rPr lang="bg-BG" sz="3200" dirty="0">
                <a:solidFill>
                  <a:srgbClr val="002060"/>
                </a:solidFill>
              </a:rPr>
            </a:br>
            <a:endParaRPr lang="bg-BG" sz="32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060848"/>
            <a:ext cx="7620000" cy="4032448"/>
          </a:xfrm>
        </p:spPr>
        <p:txBody>
          <a:bodyPr>
            <a:noAutofit/>
          </a:bodyPr>
          <a:lstStyle/>
          <a:p>
            <a:pPr marL="571500" indent="-457200">
              <a:buAutoNum type="arabicParenR"/>
            </a:pPr>
            <a:r>
              <a:rPr lang="bg-BG" sz="3200" dirty="0" smtClean="0">
                <a:solidFill>
                  <a:srgbClr val="002060"/>
                </a:solidFill>
              </a:rPr>
              <a:t>Лични данни</a:t>
            </a:r>
          </a:p>
          <a:p>
            <a:pPr marL="571500" indent="-457200">
              <a:buAutoNum type="arabicParenR"/>
            </a:pPr>
            <a:r>
              <a:rPr lang="bg-BG" sz="3200" dirty="0" smtClean="0">
                <a:solidFill>
                  <a:srgbClr val="002060"/>
                </a:solidFill>
              </a:rPr>
              <a:t>Професионален опит</a:t>
            </a:r>
          </a:p>
          <a:p>
            <a:pPr marL="571500" indent="-457200">
              <a:buAutoNum type="arabicParenR"/>
            </a:pPr>
            <a:r>
              <a:rPr lang="bg-BG" sz="3200" dirty="0" smtClean="0">
                <a:solidFill>
                  <a:srgbClr val="002060"/>
                </a:solidFill>
              </a:rPr>
              <a:t>Образование</a:t>
            </a:r>
          </a:p>
          <a:p>
            <a:pPr marL="571500" indent="-457200">
              <a:buAutoNum type="arabicParenR"/>
            </a:pPr>
            <a:r>
              <a:rPr lang="bg-BG" sz="3200" dirty="0" smtClean="0">
                <a:solidFill>
                  <a:srgbClr val="002060"/>
                </a:solidFill>
              </a:rPr>
              <a:t>Лични умения и компетентности</a:t>
            </a:r>
          </a:p>
          <a:p>
            <a:pPr marL="571500" indent="-457200">
              <a:buAutoNum type="arabicParenR"/>
            </a:pPr>
            <a:r>
              <a:rPr lang="ru-RU" sz="3200" dirty="0">
                <a:solidFill>
                  <a:srgbClr val="002060"/>
                </a:solidFill>
              </a:rPr>
              <a:t>Допълнителна информация: приложения, участия, награди, публикации и др</a:t>
            </a:r>
            <a:r>
              <a:rPr lang="ru-RU" sz="3200" dirty="0" smtClean="0">
                <a:solidFill>
                  <a:srgbClr val="002060"/>
                </a:solidFill>
              </a:rPr>
              <a:t>.</a:t>
            </a:r>
            <a:endParaRPr lang="bg-BG" sz="3200" dirty="0" smtClean="0">
              <a:solidFill>
                <a:srgbClr val="002060"/>
              </a:solidFill>
            </a:endParaRPr>
          </a:p>
          <a:p>
            <a:pPr marL="571500" indent="-457200">
              <a:buAutoNum type="arabicParenR"/>
            </a:pPr>
            <a:endParaRPr lang="bg-BG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13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CV </a:t>
            </a:r>
            <a:r>
              <a:rPr lang="bg-BG" dirty="0" smtClean="0">
                <a:solidFill>
                  <a:srgbClr val="002060"/>
                </a:solidFill>
              </a:rPr>
              <a:t>евростандарт</a:t>
            </a:r>
            <a:endParaRPr lang="bg-BG" dirty="0">
              <a:solidFill>
                <a:srgbClr val="002060"/>
              </a:solidFill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132856"/>
            <a:ext cx="6696744" cy="3697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615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4000" dirty="0" smtClean="0"/>
              <a:t>Търсене на работа:</a:t>
            </a:r>
            <a:endParaRPr lang="bg-BG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3407259"/>
              </p:ext>
            </p:extLst>
          </p:nvPr>
        </p:nvGraphicFramePr>
        <p:xfrm>
          <a:off x="251520" y="1340768"/>
          <a:ext cx="7836024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23437" y="6058161"/>
            <a:ext cx="84838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***</a:t>
            </a:r>
            <a:r>
              <a:rPr lang="bg-BG" dirty="0" smtClean="0"/>
              <a:t>ДОКУМЕНТИТЕ </a:t>
            </a:r>
            <a:r>
              <a:rPr lang="bg-BG" dirty="0"/>
              <a:t>СЕ ПОДГОТВЯТ (ПОДНОВЯВАТ) ВИНАГИ ЗА КОНКРЕТНАТА ПОЗИЦИЯ</a:t>
            </a:r>
            <a:r>
              <a:rPr lang="en-US" dirty="0"/>
              <a:t>.</a:t>
            </a:r>
            <a:endParaRPr lang="bg-BG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31567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7620000" cy="1354162"/>
          </a:xfrm>
        </p:spPr>
        <p:txBody>
          <a:bodyPr/>
          <a:lstStyle/>
          <a:p>
            <a:r>
              <a:rPr lang="bg-BG" sz="3200" dirty="0" smtClean="0"/>
              <a:t>Кой може да Ви бъде от полза при търсенето на работа</a:t>
            </a:r>
            <a:r>
              <a:rPr lang="en-US" sz="3200" dirty="0" smtClean="0"/>
              <a:t>?</a:t>
            </a:r>
            <a:endParaRPr lang="bg-BG" sz="3200" dirty="0"/>
          </a:p>
        </p:txBody>
      </p:sp>
    </p:spTree>
    <p:extLst>
      <p:ext uri="{BB962C8B-B14F-4D97-AF65-F5344CB8AC3E}">
        <p14:creationId xmlns:p14="http://schemas.microsoft.com/office/powerpoint/2010/main" val="408295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702433"/>
              </p:ext>
            </p:extLst>
          </p:nvPr>
        </p:nvGraphicFramePr>
        <p:xfrm>
          <a:off x="467544" y="260648"/>
          <a:ext cx="7632848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728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r>
              <a:rPr lang="bg-BG" sz="3200" dirty="0" smtClean="0"/>
              <a:t>Необходими документи за кандидатстване:</a:t>
            </a:r>
            <a:endParaRPr lang="bg-BG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2997632"/>
              </p:ext>
            </p:extLst>
          </p:nvPr>
        </p:nvGraphicFramePr>
        <p:xfrm>
          <a:off x="467544" y="1340768"/>
          <a:ext cx="7620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421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78098"/>
          </a:xfrm>
        </p:spPr>
        <p:txBody>
          <a:bodyPr/>
          <a:lstStyle/>
          <a:p>
            <a:r>
              <a:rPr lang="bg-BG" sz="4000" dirty="0" smtClean="0"/>
              <a:t>Някои прости правила:</a:t>
            </a:r>
            <a:endParaRPr lang="bg-B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7787208" cy="5276056"/>
          </a:xfrm>
        </p:spPr>
        <p:txBody>
          <a:bodyPr>
            <a:normAutofit lnSpcReduction="10000"/>
          </a:bodyPr>
          <a:lstStyle/>
          <a:p>
            <a:r>
              <a:rPr lang="bg-BG" sz="2400" dirty="0" smtClean="0">
                <a:solidFill>
                  <a:srgbClr val="002060"/>
                </a:solidFill>
              </a:rPr>
              <a:t>Отделете достатъчно време за подготовка на документите, те ще ви помогнат да преминете първия етап на подбор- този по документи!</a:t>
            </a:r>
          </a:p>
          <a:p>
            <a:r>
              <a:rPr lang="bg-BG" sz="2400" dirty="0" smtClean="0">
                <a:solidFill>
                  <a:srgbClr val="002060"/>
                </a:solidFill>
              </a:rPr>
              <a:t>Информацията трябва да е съобразена с позицията, за която кандидатствате.</a:t>
            </a:r>
          </a:p>
          <a:p>
            <a:r>
              <a:rPr lang="bg-BG" sz="2400" dirty="0" smtClean="0">
                <a:solidFill>
                  <a:srgbClr val="002060"/>
                </a:solidFill>
              </a:rPr>
              <a:t>Систематизирайте информацията! Махнете онази, която е неутрална или тази, която може да се изтълкува негативно!</a:t>
            </a:r>
          </a:p>
          <a:p>
            <a:r>
              <a:rPr lang="bg-BG" sz="2400" dirty="0" smtClean="0">
                <a:solidFill>
                  <a:srgbClr val="002060"/>
                </a:solidFill>
              </a:rPr>
              <a:t>Стремете се да бъдете кратки, но ясни!</a:t>
            </a:r>
          </a:p>
          <a:p>
            <a:r>
              <a:rPr lang="bg-BG" sz="2400" dirty="0" smtClean="0">
                <a:solidFill>
                  <a:srgbClr val="002060"/>
                </a:solidFill>
              </a:rPr>
              <a:t>Не предоставяйте лъжлива информация!</a:t>
            </a:r>
          </a:p>
          <a:p>
            <a:r>
              <a:rPr lang="bg-BG" sz="2400" dirty="0" smtClean="0">
                <a:solidFill>
                  <a:srgbClr val="002060"/>
                </a:solidFill>
              </a:rPr>
              <a:t>Проверете за правописни и стилистични грешки!</a:t>
            </a:r>
          </a:p>
          <a:p>
            <a:r>
              <a:rPr lang="bg-BG" sz="2400" dirty="0" smtClean="0">
                <a:solidFill>
                  <a:srgbClr val="002060"/>
                </a:solidFill>
              </a:rPr>
              <a:t>Дайте документите на някой свой близък да ги прочете!</a:t>
            </a:r>
          </a:p>
        </p:txBody>
      </p:sp>
    </p:spTree>
    <p:extLst>
      <p:ext uri="{BB962C8B-B14F-4D97-AF65-F5344CB8AC3E}">
        <p14:creationId xmlns:p14="http://schemas.microsoft.com/office/powerpoint/2010/main" val="138138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6521064"/>
              </p:ext>
            </p:extLst>
          </p:nvPr>
        </p:nvGraphicFramePr>
        <p:xfrm>
          <a:off x="179512" y="2515772"/>
          <a:ext cx="8100392" cy="830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03648" y="4365104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800" dirty="0" smtClean="0">
                <a:solidFill>
                  <a:srgbClr val="002060"/>
                </a:solidFill>
              </a:rPr>
              <a:t>Буквално- „история на живота</a:t>
            </a:r>
            <a:r>
              <a:rPr lang="bg-BG" sz="2800" dirty="0" smtClean="0">
                <a:solidFill>
                  <a:srgbClr val="002060"/>
                </a:solidFill>
              </a:rPr>
              <a:t>“</a:t>
            </a:r>
          </a:p>
          <a:p>
            <a:pPr algn="ctr"/>
            <a:r>
              <a:rPr lang="bg-BG" sz="2800" dirty="0" smtClean="0">
                <a:solidFill>
                  <a:srgbClr val="002060"/>
                </a:solidFill>
              </a:rPr>
              <a:t>Иначе- „автобиография“</a:t>
            </a:r>
            <a:endParaRPr lang="bg-BG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50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6632"/>
            <a:ext cx="6387728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735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9" name="Picture 6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0768" y="263380"/>
            <a:ext cx="4487841" cy="6566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10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ustom 3">
      <a:dk1>
        <a:sysClr val="windowText" lastClr="000000"/>
      </a:dk1>
      <a:lt1>
        <a:sysClr val="window" lastClr="FFFFFF"/>
      </a:lt1>
      <a:dk2>
        <a:srgbClr val="5F0060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431</TotalTime>
  <Words>307</Words>
  <Application>Microsoft Office PowerPoint</Application>
  <PresentationFormat>On-screen Show (4:3)</PresentationFormat>
  <Paragraphs>48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Adjacency</vt:lpstr>
      <vt:lpstr>PowerPoint Presentation</vt:lpstr>
      <vt:lpstr>Търсене на работа:</vt:lpstr>
      <vt:lpstr>Кой може да Ви бъде от полза при търсенето на работа?</vt:lpstr>
      <vt:lpstr>PowerPoint Presentation</vt:lpstr>
      <vt:lpstr>Необходими документи за кандидатстване:</vt:lpstr>
      <vt:lpstr>Някои прости правила:</vt:lpstr>
      <vt:lpstr>PowerPoint Presentation</vt:lpstr>
      <vt:lpstr>PowerPoint Presentation</vt:lpstr>
      <vt:lpstr>PowerPoint Presentation</vt:lpstr>
      <vt:lpstr>PowerPoint Presentation</vt:lpstr>
      <vt:lpstr>Автобиографията съдържа няколко основни сектора с информация: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CKOL4</dc:creator>
  <cp:lastModifiedBy>CKOL4</cp:lastModifiedBy>
  <cp:revision>37</cp:revision>
  <dcterms:created xsi:type="dcterms:W3CDTF">2018-05-09T05:01:57Z</dcterms:created>
  <dcterms:modified xsi:type="dcterms:W3CDTF">2022-04-04T06:22:03Z</dcterms:modified>
</cp:coreProperties>
</file>